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a75ddadea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64674af3646e8"/>
  </p:sldMasterIdLst>
  <p:sldIdLst>
    <p:sldId xmlns:r="http://schemas.openxmlformats.org/officeDocument/2006/relationships" id="256" r:id="R40ce599ee7734864"/>
    <p:sldId xmlns:r="http://schemas.openxmlformats.org/officeDocument/2006/relationships" id="257" r:id="R56a478edd10e4800"/>
    <p:sldId xmlns:r="http://schemas.openxmlformats.org/officeDocument/2006/relationships" id="258" r:id="Rf9395ce242ea42f2"/>
    <p:sldId xmlns:r="http://schemas.openxmlformats.org/officeDocument/2006/relationships" id="259" r:id="R71dd2b0cc2ed49e4"/>
    <p:sldId xmlns:r="http://schemas.openxmlformats.org/officeDocument/2006/relationships" id="260" r:id="R35c65319f99b42ef"/>
    <p:sldId xmlns:r="http://schemas.openxmlformats.org/officeDocument/2006/relationships" id="261" r:id="Ra7210b58ad1742fd"/>
    <p:sldId xmlns:r="http://schemas.openxmlformats.org/officeDocument/2006/relationships" id="262" r:id="Rbf2229ae8eb5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64674af3646e8" /><Relationship Type="http://schemas.openxmlformats.org/officeDocument/2006/relationships/slide" Target="/ppt/slides/slide1.xml" Id="R40ce599ee7734864" /><Relationship Type="http://schemas.openxmlformats.org/officeDocument/2006/relationships/slide" Target="/ppt/slides/slide2.xml" Id="R56a478edd10e4800" /><Relationship Type="http://schemas.openxmlformats.org/officeDocument/2006/relationships/slide" Target="/ppt/slides/slide3.xml" Id="Rf9395ce242ea42f2" /><Relationship Type="http://schemas.openxmlformats.org/officeDocument/2006/relationships/slide" Target="/ppt/slides/slide4.xml" Id="R71dd2b0cc2ed49e4" /><Relationship Type="http://schemas.openxmlformats.org/officeDocument/2006/relationships/slide" Target="/ppt/slides/slide5.xml" Id="R35c65319f99b42ef" /><Relationship Type="http://schemas.openxmlformats.org/officeDocument/2006/relationships/slide" Target="/ppt/slides/slide6.xml" Id="Ra7210b58ad1742fd" /><Relationship Type="http://schemas.openxmlformats.org/officeDocument/2006/relationships/slide" Target="/ppt/slides/slide7.xml" Id="Rbf2229ae8eb5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3d02f3252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e4fe2f1e041b4" /><Relationship Type="http://schemas.openxmlformats.org/officeDocument/2006/relationships/theme" Target="/ppt/slideMasters/theme/theme1.xml" Id="R0c237614435f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e4fe2f1e0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2ec69ade9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905cb62db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469610158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fd11a24a3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2a16df4c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121b66956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2080aa5b8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MM INTERESSENTER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571 010 696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835 417 303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INVESTMENT S.A.R.L.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826 591 412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MM INTERESSENTER AS</a:t>
            </a:r>
          </a:p>
        </p:txBody>
      </p:sp>
    </p:spTree>
  </p:cSld>
  <p:clrMapOvr>
    <a:masterClrMapping xmlns:a="http://schemas.openxmlformats.org/drawingml/2006/main"/>
  </p:clrMapOvr>
</p:sld>
</file>