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44972a39af41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47c76d51c14b0d"/>
  </p:sldMasterIdLst>
  <p:sldIdLst>
    <p:sldId xmlns:r="http://schemas.openxmlformats.org/officeDocument/2006/relationships" id="256" r:id="R1b856625fb994a4e"/>
    <p:sldId xmlns:r="http://schemas.openxmlformats.org/officeDocument/2006/relationships" id="257" r:id="R6078f517f94f4ae2"/>
    <p:sldId xmlns:r="http://schemas.openxmlformats.org/officeDocument/2006/relationships" id="258" r:id="R4c8cc7a0c74b47d6"/>
    <p:sldId xmlns:r="http://schemas.openxmlformats.org/officeDocument/2006/relationships" id="259" r:id="Rfa7ad04322d94269"/>
    <p:sldId xmlns:r="http://schemas.openxmlformats.org/officeDocument/2006/relationships" id="260" r:id="Rbf69c7d4d57d4f8e"/>
    <p:sldId xmlns:r="http://schemas.openxmlformats.org/officeDocument/2006/relationships" id="261" r:id="R5216d1382bd946d2"/>
    <p:sldId xmlns:r="http://schemas.openxmlformats.org/officeDocument/2006/relationships" id="262" r:id="R1821d43ae63946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7c76d51c14b0d" /><Relationship Type="http://schemas.openxmlformats.org/officeDocument/2006/relationships/slide" Target="/ppt/slides/slide1.xml" Id="R1b856625fb994a4e" /><Relationship Type="http://schemas.openxmlformats.org/officeDocument/2006/relationships/slide" Target="/ppt/slides/slide2.xml" Id="R6078f517f94f4ae2" /><Relationship Type="http://schemas.openxmlformats.org/officeDocument/2006/relationships/slide" Target="/ppt/slides/slide3.xml" Id="R4c8cc7a0c74b47d6" /><Relationship Type="http://schemas.openxmlformats.org/officeDocument/2006/relationships/slide" Target="/ppt/slides/slide4.xml" Id="Rfa7ad04322d94269" /><Relationship Type="http://schemas.openxmlformats.org/officeDocument/2006/relationships/slide" Target="/ppt/slides/slide5.xml" Id="Rbf69c7d4d57d4f8e" /><Relationship Type="http://schemas.openxmlformats.org/officeDocument/2006/relationships/slide" Target="/ppt/slides/slide6.xml" Id="R5216d1382bd946d2" /><Relationship Type="http://schemas.openxmlformats.org/officeDocument/2006/relationships/slide" Target="/ppt/slides/slide7.xml" Id="R1821d43ae63946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f3623b8134f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892a467c54c65" /><Relationship Type="http://schemas.openxmlformats.org/officeDocument/2006/relationships/theme" Target="/ppt/slideMasters/theme/theme1.xml" Id="R9351d7ced5c647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4892a467c54c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e71faeabc4f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4eca94cff46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705fa8133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e645a03964a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6c7016d3d42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f3177f7a24f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7f7b683bb4a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46 440 611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47 172 342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MAGNUS TOLLNES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826 286 822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