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94f6e02de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db52261d8842ea"/>
  </p:sldMasterIdLst>
  <p:sldIdLst>
    <p:sldId xmlns:r="http://schemas.openxmlformats.org/officeDocument/2006/relationships" id="256" r:id="Ra39dc12d99174c9d"/>
    <p:sldId xmlns:r="http://schemas.openxmlformats.org/officeDocument/2006/relationships" id="257" r:id="Rf024d01beb854f62"/>
    <p:sldId xmlns:r="http://schemas.openxmlformats.org/officeDocument/2006/relationships" id="258" r:id="Ree14b924c8254b23"/>
    <p:sldId xmlns:r="http://schemas.openxmlformats.org/officeDocument/2006/relationships" id="259" r:id="Rf94e4d10153944bc"/>
    <p:sldId xmlns:r="http://schemas.openxmlformats.org/officeDocument/2006/relationships" id="260" r:id="R5d9082002ba8467f"/>
    <p:sldId xmlns:r="http://schemas.openxmlformats.org/officeDocument/2006/relationships" id="261" r:id="R131896a6f5e84250"/>
    <p:sldId xmlns:r="http://schemas.openxmlformats.org/officeDocument/2006/relationships" id="262" r:id="R11395fece238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b52261d8842ea" /><Relationship Type="http://schemas.openxmlformats.org/officeDocument/2006/relationships/slide" Target="/ppt/slides/slide1.xml" Id="Ra39dc12d99174c9d" /><Relationship Type="http://schemas.openxmlformats.org/officeDocument/2006/relationships/slide" Target="/ppt/slides/slide2.xml" Id="Rf024d01beb854f62" /><Relationship Type="http://schemas.openxmlformats.org/officeDocument/2006/relationships/slide" Target="/ppt/slides/slide3.xml" Id="Ree14b924c8254b23" /><Relationship Type="http://schemas.openxmlformats.org/officeDocument/2006/relationships/slide" Target="/ppt/slides/slide4.xml" Id="Rf94e4d10153944bc" /><Relationship Type="http://schemas.openxmlformats.org/officeDocument/2006/relationships/slide" Target="/ppt/slides/slide5.xml" Id="R5d9082002ba8467f" /><Relationship Type="http://schemas.openxmlformats.org/officeDocument/2006/relationships/slide" Target="/ppt/slides/slide6.xml" Id="R131896a6f5e84250" /><Relationship Type="http://schemas.openxmlformats.org/officeDocument/2006/relationships/slide" Target="/ppt/slides/slide7.xml" Id="R11395fece238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c2fd43edf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75bd3f7b4912" /><Relationship Type="http://schemas.openxmlformats.org/officeDocument/2006/relationships/theme" Target="/ppt/slideMasters/theme/theme1.xml" Id="Rfd4caf479e3c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f175bd3f7b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12063fb1d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b9c49ef19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bb25021e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f7d6fa90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436dfcf4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03e22f1b49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79b50a25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