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6bb32fbe3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140924f14540e1"/>
  </p:sldMasterIdLst>
  <p:sldIdLst>
    <p:sldId xmlns:r="http://schemas.openxmlformats.org/officeDocument/2006/relationships" id="256" r:id="Rc32d9b1d893448db"/>
    <p:sldId xmlns:r="http://schemas.openxmlformats.org/officeDocument/2006/relationships" id="257" r:id="R38b04337414b4c9f"/>
    <p:sldId xmlns:r="http://schemas.openxmlformats.org/officeDocument/2006/relationships" id="258" r:id="R7770ffef216849c5"/>
    <p:sldId xmlns:r="http://schemas.openxmlformats.org/officeDocument/2006/relationships" id="259" r:id="Rba03b618618743d1"/>
    <p:sldId xmlns:r="http://schemas.openxmlformats.org/officeDocument/2006/relationships" id="260" r:id="R06874d672e5c4864"/>
    <p:sldId xmlns:r="http://schemas.openxmlformats.org/officeDocument/2006/relationships" id="261" r:id="Re52f34b0eaa14e6a"/>
    <p:sldId xmlns:r="http://schemas.openxmlformats.org/officeDocument/2006/relationships" id="262" r:id="R8826b22354e3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40924f14540e1" /><Relationship Type="http://schemas.openxmlformats.org/officeDocument/2006/relationships/slide" Target="/ppt/slides/slide1.xml" Id="Rc32d9b1d893448db" /><Relationship Type="http://schemas.openxmlformats.org/officeDocument/2006/relationships/slide" Target="/ppt/slides/slide2.xml" Id="R38b04337414b4c9f" /><Relationship Type="http://schemas.openxmlformats.org/officeDocument/2006/relationships/slide" Target="/ppt/slides/slide3.xml" Id="R7770ffef216849c5" /><Relationship Type="http://schemas.openxmlformats.org/officeDocument/2006/relationships/slide" Target="/ppt/slides/slide4.xml" Id="Rba03b618618743d1" /><Relationship Type="http://schemas.openxmlformats.org/officeDocument/2006/relationships/slide" Target="/ppt/slides/slide5.xml" Id="R06874d672e5c4864" /><Relationship Type="http://schemas.openxmlformats.org/officeDocument/2006/relationships/slide" Target="/ppt/slides/slide6.xml" Id="Re52f34b0eaa14e6a" /><Relationship Type="http://schemas.openxmlformats.org/officeDocument/2006/relationships/slide" Target="/ppt/slides/slide7.xml" Id="R8826b22354e3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49057b7c0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6f75e8a1f45a5" /><Relationship Type="http://schemas.openxmlformats.org/officeDocument/2006/relationships/theme" Target="/ppt/slideMasters/theme/theme1.xml" Id="R41e4a783898a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6f75e8a1f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395b006d3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97c4241fc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14e0653bd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22c642efd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ea1a866b7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3e498203c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9a09caadb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77 848 936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ELOISE M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