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0cb6cbdad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0653fb0104a0b"/>
  </p:sldMasterIdLst>
  <p:sldIdLst>
    <p:sldId xmlns:r="http://schemas.openxmlformats.org/officeDocument/2006/relationships" id="256" r:id="R3687e896377749af"/>
    <p:sldId xmlns:r="http://schemas.openxmlformats.org/officeDocument/2006/relationships" id="257" r:id="R199f49924d0c4b2f"/>
    <p:sldId xmlns:r="http://schemas.openxmlformats.org/officeDocument/2006/relationships" id="258" r:id="R917490c025a247a8"/>
    <p:sldId xmlns:r="http://schemas.openxmlformats.org/officeDocument/2006/relationships" id="259" r:id="R9cbf62dc34f14efb"/>
    <p:sldId xmlns:r="http://schemas.openxmlformats.org/officeDocument/2006/relationships" id="260" r:id="Rfa08f225b1ab4105"/>
    <p:sldId xmlns:r="http://schemas.openxmlformats.org/officeDocument/2006/relationships" id="261" r:id="R444204f7c0704e31"/>
    <p:sldId xmlns:r="http://schemas.openxmlformats.org/officeDocument/2006/relationships" id="262" r:id="R0a2d31dd9e9c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0653fb0104a0b" /><Relationship Type="http://schemas.openxmlformats.org/officeDocument/2006/relationships/slide" Target="/ppt/slides/slide1.xml" Id="R3687e896377749af" /><Relationship Type="http://schemas.openxmlformats.org/officeDocument/2006/relationships/slide" Target="/ppt/slides/slide2.xml" Id="R199f49924d0c4b2f" /><Relationship Type="http://schemas.openxmlformats.org/officeDocument/2006/relationships/slide" Target="/ppt/slides/slide3.xml" Id="R917490c025a247a8" /><Relationship Type="http://schemas.openxmlformats.org/officeDocument/2006/relationships/slide" Target="/ppt/slides/slide4.xml" Id="R9cbf62dc34f14efb" /><Relationship Type="http://schemas.openxmlformats.org/officeDocument/2006/relationships/slide" Target="/ppt/slides/slide5.xml" Id="Rfa08f225b1ab4105" /><Relationship Type="http://schemas.openxmlformats.org/officeDocument/2006/relationships/slide" Target="/ppt/slides/slide6.xml" Id="R444204f7c0704e31" /><Relationship Type="http://schemas.openxmlformats.org/officeDocument/2006/relationships/slide" Target="/ppt/slides/slide7.xml" Id="R0a2d31dd9e9c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40578708b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1cb67c1854b8e" /><Relationship Type="http://schemas.openxmlformats.org/officeDocument/2006/relationships/theme" Target="/ppt/slideMasters/theme/theme1.xml" Id="R94790554d8f0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1cb67c185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f50676fd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15c80c7f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b6d730b1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7437d002f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c4a54c6a8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d5174844c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afb96f1c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JHTS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JANNICKE THERESE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SCHWIZER THOMAS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Freserveien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826 117 192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