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e6421d1b4345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b9c5b207a243fa"/>
  </p:sldMasterIdLst>
  <p:sldIdLst>
    <p:sldId xmlns:r="http://schemas.openxmlformats.org/officeDocument/2006/relationships" id="256" r:id="R26655cd24d5241d3"/>
    <p:sldId xmlns:r="http://schemas.openxmlformats.org/officeDocument/2006/relationships" id="257" r:id="Ra3d2e81980cd4c2b"/>
    <p:sldId xmlns:r="http://schemas.openxmlformats.org/officeDocument/2006/relationships" id="258" r:id="Rd5ea53c081f74254"/>
    <p:sldId xmlns:r="http://schemas.openxmlformats.org/officeDocument/2006/relationships" id="259" r:id="Ra4a6bd17e8c24d74"/>
    <p:sldId xmlns:r="http://schemas.openxmlformats.org/officeDocument/2006/relationships" id="260" r:id="R5f6259c0e65e4549"/>
    <p:sldId xmlns:r="http://schemas.openxmlformats.org/officeDocument/2006/relationships" id="261" r:id="Rf0269ea5791d4bc8"/>
    <p:sldId xmlns:r="http://schemas.openxmlformats.org/officeDocument/2006/relationships" id="262" r:id="R66e1b7df76a648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b9c5b207a243fa" /><Relationship Type="http://schemas.openxmlformats.org/officeDocument/2006/relationships/slide" Target="/ppt/slides/slide1.xml" Id="R26655cd24d5241d3" /><Relationship Type="http://schemas.openxmlformats.org/officeDocument/2006/relationships/slide" Target="/ppt/slides/slide2.xml" Id="Ra3d2e81980cd4c2b" /><Relationship Type="http://schemas.openxmlformats.org/officeDocument/2006/relationships/slide" Target="/ppt/slides/slide3.xml" Id="Rd5ea53c081f74254" /><Relationship Type="http://schemas.openxmlformats.org/officeDocument/2006/relationships/slide" Target="/ppt/slides/slide4.xml" Id="Ra4a6bd17e8c24d74" /><Relationship Type="http://schemas.openxmlformats.org/officeDocument/2006/relationships/slide" Target="/ppt/slides/slide5.xml" Id="R5f6259c0e65e4549" /><Relationship Type="http://schemas.openxmlformats.org/officeDocument/2006/relationships/slide" Target="/ppt/slides/slide6.xml" Id="Rf0269ea5791d4bc8" /><Relationship Type="http://schemas.openxmlformats.org/officeDocument/2006/relationships/slide" Target="/ppt/slides/slide7.xml" Id="R66e1b7df76a648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705ad9a8dc46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000a6b595746ab" /><Relationship Type="http://schemas.openxmlformats.org/officeDocument/2006/relationships/theme" Target="/ppt/slideMasters/theme/theme1.xml" Id="Reef8ece2e0bb4a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000a6b595746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f093ecef284d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35231734374d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a7cd8795f746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fa5daf343844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9edc2517d541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4d7b7051494c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f011167cbc42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HASK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HASK AS ble etablert [år] og holder til i Nedre Vats.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488 460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985 050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985 050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SKARE HALDOR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 Halldor Skare, Eidevegen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5578 Nedre Vats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825 440 402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HASK AS</a:t>
            </a:r>
          </a:p>
        </p:txBody>
      </p:sp>
    </p:spTree>
  </p:cSld>
  <p:clrMapOvr>
    <a:masterClrMapping xmlns:a="http://schemas.openxmlformats.org/drawingml/2006/main"/>
  </p:clrMapOvr>
</p:sld>
</file>