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e24756b1ba4e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f114eaec6c4202"/>
  </p:sldMasterIdLst>
  <p:sldIdLst>
    <p:sldId xmlns:r="http://schemas.openxmlformats.org/officeDocument/2006/relationships" id="256" r:id="Re6566b0b75164fb1"/>
    <p:sldId xmlns:r="http://schemas.openxmlformats.org/officeDocument/2006/relationships" id="257" r:id="Rab7b7131b61e4f66"/>
    <p:sldId xmlns:r="http://schemas.openxmlformats.org/officeDocument/2006/relationships" id="258" r:id="Rdb1b857ee45d4648"/>
    <p:sldId xmlns:r="http://schemas.openxmlformats.org/officeDocument/2006/relationships" id="259" r:id="R484dd4cee9de4896"/>
    <p:sldId xmlns:r="http://schemas.openxmlformats.org/officeDocument/2006/relationships" id="260" r:id="Re2b11baeaad14420"/>
    <p:sldId xmlns:r="http://schemas.openxmlformats.org/officeDocument/2006/relationships" id="261" r:id="Rfb1d379bea1741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f114eaec6c4202" /><Relationship Type="http://schemas.openxmlformats.org/officeDocument/2006/relationships/slide" Target="/ppt/slides/slide1.xml" Id="Re6566b0b75164fb1" /><Relationship Type="http://schemas.openxmlformats.org/officeDocument/2006/relationships/slide" Target="/ppt/slides/slide2.xml" Id="Rab7b7131b61e4f66" /><Relationship Type="http://schemas.openxmlformats.org/officeDocument/2006/relationships/slide" Target="/ppt/slides/slide3.xml" Id="Rdb1b857ee45d4648" /><Relationship Type="http://schemas.openxmlformats.org/officeDocument/2006/relationships/slide" Target="/ppt/slides/slide4.xml" Id="R484dd4cee9de4896" /><Relationship Type="http://schemas.openxmlformats.org/officeDocument/2006/relationships/slide" Target="/ppt/slides/slide5.xml" Id="Re2b11baeaad14420" /><Relationship Type="http://schemas.openxmlformats.org/officeDocument/2006/relationships/slide" Target="/ppt/slides/slide6.xml" Id="Rfb1d379bea1741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e831192b2b40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23f2e51f04609" /><Relationship Type="http://schemas.openxmlformats.org/officeDocument/2006/relationships/theme" Target="/ppt/slideMasters/theme/theme1.xml" Id="Rac8a76ab167d4e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623f2e51f046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f7abecc6a49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2daea8d0d4c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25e2d65334c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343366cbd41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f222a048a45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9028e796447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HASK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Halldor Skare, Eidevegen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825 440 402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HASK AS</a:t>
            </a:r>
          </a:p>
        </p:txBody>
      </p:sp>
    </p:spTree>
  </p:cSld>
  <p:clrMapOvr>
    <a:masterClrMapping xmlns:a="http://schemas.openxmlformats.org/drawingml/2006/main"/>
  </p:clrMapOvr>
</p:sld>
</file>