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5254f080894f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a81b10e5664cbb"/>
  </p:sldMasterIdLst>
  <p:sldIdLst>
    <p:sldId xmlns:r="http://schemas.openxmlformats.org/officeDocument/2006/relationships" id="256" r:id="Rc043ad0e7d984287"/>
    <p:sldId xmlns:r="http://schemas.openxmlformats.org/officeDocument/2006/relationships" id="257" r:id="Rabf7a5d19c9f4c69"/>
    <p:sldId xmlns:r="http://schemas.openxmlformats.org/officeDocument/2006/relationships" id="258" r:id="R86b0f7f06f04497b"/>
    <p:sldId xmlns:r="http://schemas.openxmlformats.org/officeDocument/2006/relationships" id="259" r:id="R17753d6af008415c"/>
    <p:sldId xmlns:r="http://schemas.openxmlformats.org/officeDocument/2006/relationships" id="260" r:id="R9a729c9b056b497e"/>
    <p:sldId xmlns:r="http://schemas.openxmlformats.org/officeDocument/2006/relationships" id="261" r:id="Rc209fffc1ceb4e88"/>
    <p:sldId xmlns:r="http://schemas.openxmlformats.org/officeDocument/2006/relationships" id="262" r:id="R655c54f07fae41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a81b10e5664cbb" /><Relationship Type="http://schemas.openxmlformats.org/officeDocument/2006/relationships/slide" Target="/ppt/slides/slide1.xml" Id="Rc043ad0e7d984287" /><Relationship Type="http://schemas.openxmlformats.org/officeDocument/2006/relationships/slide" Target="/ppt/slides/slide2.xml" Id="Rabf7a5d19c9f4c69" /><Relationship Type="http://schemas.openxmlformats.org/officeDocument/2006/relationships/slide" Target="/ppt/slides/slide3.xml" Id="R86b0f7f06f04497b" /><Relationship Type="http://schemas.openxmlformats.org/officeDocument/2006/relationships/slide" Target="/ppt/slides/slide4.xml" Id="R17753d6af008415c" /><Relationship Type="http://schemas.openxmlformats.org/officeDocument/2006/relationships/slide" Target="/ppt/slides/slide5.xml" Id="R9a729c9b056b497e" /><Relationship Type="http://schemas.openxmlformats.org/officeDocument/2006/relationships/slide" Target="/ppt/slides/slide6.xml" Id="Rc209fffc1ceb4e88" /><Relationship Type="http://schemas.openxmlformats.org/officeDocument/2006/relationships/slide" Target="/ppt/slides/slide7.xml" Id="R655c54f07fae41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844516e30449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aa570eb0343c1" /><Relationship Type="http://schemas.openxmlformats.org/officeDocument/2006/relationships/theme" Target="/ppt/slideMasters/theme/theme1.xml" Id="R509fa221bcdb46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aaa570eb0343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d3d2965d648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4cb268ca242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2dfe9808d46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4201ce8fb4e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38f98c5e44c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aa44b29c442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751211ae947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VESTLAND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−362 094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5 799 322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341 447 078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364 997 825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BLAANE CAPITAL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FILLIOKUS CAPITAL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HESTEHAVEN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VISDOMMEN KAPITAL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824 587 892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