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f864730d184f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13529e1ea7474d"/>
  </p:sldMasterIdLst>
  <p:sldIdLst>
    <p:sldId xmlns:r="http://schemas.openxmlformats.org/officeDocument/2006/relationships" id="256" r:id="R0fedcf9689d24921"/>
    <p:sldId xmlns:r="http://schemas.openxmlformats.org/officeDocument/2006/relationships" id="257" r:id="R226b71f11ea64b8d"/>
    <p:sldId xmlns:r="http://schemas.openxmlformats.org/officeDocument/2006/relationships" id="258" r:id="Ra8ba54ef503141f7"/>
    <p:sldId xmlns:r="http://schemas.openxmlformats.org/officeDocument/2006/relationships" id="259" r:id="R33a89eb7b57549e6"/>
    <p:sldId xmlns:r="http://schemas.openxmlformats.org/officeDocument/2006/relationships" id="260" r:id="R84802fff4f164ecd"/>
    <p:sldId xmlns:r="http://schemas.openxmlformats.org/officeDocument/2006/relationships" id="261" r:id="R93593ac8aaa2497e"/>
    <p:sldId xmlns:r="http://schemas.openxmlformats.org/officeDocument/2006/relationships" id="262" r:id="Rdc0fb9c711484f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13529e1ea7474d" /><Relationship Type="http://schemas.openxmlformats.org/officeDocument/2006/relationships/slide" Target="/ppt/slides/slide1.xml" Id="R0fedcf9689d24921" /><Relationship Type="http://schemas.openxmlformats.org/officeDocument/2006/relationships/slide" Target="/ppt/slides/slide2.xml" Id="R226b71f11ea64b8d" /><Relationship Type="http://schemas.openxmlformats.org/officeDocument/2006/relationships/slide" Target="/ppt/slides/slide3.xml" Id="Ra8ba54ef503141f7" /><Relationship Type="http://schemas.openxmlformats.org/officeDocument/2006/relationships/slide" Target="/ppt/slides/slide4.xml" Id="R33a89eb7b57549e6" /><Relationship Type="http://schemas.openxmlformats.org/officeDocument/2006/relationships/slide" Target="/ppt/slides/slide5.xml" Id="R84802fff4f164ecd" /><Relationship Type="http://schemas.openxmlformats.org/officeDocument/2006/relationships/slide" Target="/ppt/slides/slide6.xml" Id="R93593ac8aaa2497e" /><Relationship Type="http://schemas.openxmlformats.org/officeDocument/2006/relationships/slide" Target="/ppt/slides/slide7.xml" Id="Rdc0fb9c711484f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ea658528247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481a1c35141ef" /><Relationship Type="http://schemas.openxmlformats.org/officeDocument/2006/relationships/theme" Target="/ppt/slideMasters/theme/theme1.xml" Id="R739272c213a344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b481a1c35141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88fe0878d43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27b24ffe544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b7fde640e4d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73a31c0c244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acc54bc714e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05abb5ab34f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fa04feca041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ELGAR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ELGAR KAPITAL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257 891 816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221 999 465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222 841 443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1 211 452 371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1 220 790 366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INGE SLETTHEI AS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KVIA HOLDING AS  –  11,9 %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KVIA HOLDING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KOMMUNALE PENSJONSKASSE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STANGELAND HOLDING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OLAVS HOLDING AS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823 833 202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