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eb65f21dc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f86f095d441b3"/>
  </p:sldMasterIdLst>
  <p:sldIdLst>
    <p:sldId xmlns:r="http://schemas.openxmlformats.org/officeDocument/2006/relationships" id="256" r:id="Rcec82b17c6a14654"/>
    <p:sldId xmlns:r="http://schemas.openxmlformats.org/officeDocument/2006/relationships" id="257" r:id="R352f83e8af774eda"/>
    <p:sldId xmlns:r="http://schemas.openxmlformats.org/officeDocument/2006/relationships" id="258" r:id="R0f3f9f2aaafe46c9"/>
    <p:sldId xmlns:r="http://schemas.openxmlformats.org/officeDocument/2006/relationships" id="259" r:id="Rd17cb05821254417"/>
    <p:sldId xmlns:r="http://schemas.openxmlformats.org/officeDocument/2006/relationships" id="260" r:id="Rc2a8568c3a954074"/>
    <p:sldId xmlns:r="http://schemas.openxmlformats.org/officeDocument/2006/relationships" id="261" r:id="R4ff0b46a46b84d5f"/>
    <p:sldId xmlns:r="http://schemas.openxmlformats.org/officeDocument/2006/relationships" id="262" r:id="Ra961ba81280845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f86f095d441b3" /><Relationship Type="http://schemas.openxmlformats.org/officeDocument/2006/relationships/slide" Target="/ppt/slides/slide1.xml" Id="Rcec82b17c6a14654" /><Relationship Type="http://schemas.openxmlformats.org/officeDocument/2006/relationships/slide" Target="/ppt/slides/slide2.xml" Id="R352f83e8af774eda" /><Relationship Type="http://schemas.openxmlformats.org/officeDocument/2006/relationships/slide" Target="/ppt/slides/slide3.xml" Id="R0f3f9f2aaafe46c9" /><Relationship Type="http://schemas.openxmlformats.org/officeDocument/2006/relationships/slide" Target="/ppt/slides/slide4.xml" Id="Rd17cb05821254417" /><Relationship Type="http://schemas.openxmlformats.org/officeDocument/2006/relationships/slide" Target="/ppt/slides/slide5.xml" Id="Rc2a8568c3a954074" /><Relationship Type="http://schemas.openxmlformats.org/officeDocument/2006/relationships/slide" Target="/ppt/slides/slide6.xml" Id="R4ff0b46a46b84d5f" /><Relationship Type="http://schemas.openxmlformats.org/officeDocument/2006/relationships/slide" Target="/ppt/slides/slide7.xml" Id="Ra961ba81280845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5477ebf3b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3bfdaa6bc49f5" /><Relationship Type="http://schemas.openxmlformats.org/officeDocument/2006/relationships/theme" Target="/ppt/slideMasters/theme/theme1.xml" Id="R371d03de3ebd4d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f3bfdaa6bc49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acbc6eaf14e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506e6733347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1d7eab7d8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abd50d3c74f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0f4b2ea2442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21684402b45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fe3ae5b2f47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DEVOLD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DEVOLD CONSULTING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10 642 299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2 199 149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9 738 594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16 312 900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DEVOLD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REIKVAM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Tertnesflaten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post@devoldconsulting.no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www.devoldconsulting.no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823 450 982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