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dcf5c698804c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adcaac95844339"/>
  </p:sldMasterIdLst>
  <p:sldIdLst>
    <p:sldId xmlns:r="http://schemas.openxmlformats.org/officeDocument/2006/relationships" id="256" r:id="R9ba5d5c88ada4160"/>
    <p:sldId xmlns:r="http://schemas.openxmlformats.org/officeDocument/2006/relationships" id="257" r:id="Rbb9243d751394ea5"/>
    <p:sldId xmlns:r="http://schemas.openxmlformats.org/officeDocument/2006/relationships" id="258" r:id="R1e367482121f476b"/>
    <p:sldId xmlns:r="http://schemas.openxmlformats.org/officeDocument/2006/relationships" id="259" r:id="R29eceeb8d0d64180"/>
    <p:sldId xmlns:r="http://schemas.openxmlformats.org/officeDocument/2006/relationships" id="260" r:id="R468ac18e03db4c77"/>
    <p:sldId xmlns:r="http://schemas.openxmlformats.org/officeDocument/2006/relationships" id="261" r:id="Rf561cd033bec4e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dcaac95844339" /><Relationship Type="http://schemas.openxmlformats.org/officeDocument/2006/relationships/slide" Target="/ppt/slides/slide1.xml" Id="R9ba5d5c88ada4160" /><Relationship Type="http://schemas.openxmlformats.org/officeDocument/2006/relationships/slide" Target="/ppt/slides/slide2.xml" Id="Rbb9243d751394ea5" /><Relationship Type="http://schemas.openxmlformats.org/officeDocument/2006/relationships/slide" Target="/ppt/slides/slide3.xml" Id="R1e367482121f476b" /><Relationship Type="http://schemas.openxmlformats.org/officeDocument/2006/relationships/slide" Target="/ppt/slides/slide4.xml" Id="R29eceeb8d0d64180" /><Relationship Type="http://schemas.openxmlformats.org/officeDocument/2006/relationships/slide" Target="/ppt/slides/slide5.xml" Id="R468ac18e03db4c77" /><Relationship Type="http://schemas.openxmlformats.org/officeDocument/2006/relationships/slide" Target="/ppt/slides/slide6.xml" Id="Rf561cd033bec4e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a09b5d3e1b41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fb1f27aeb4738" /><Relationship Type="http://schemas.openxmlformats.org/officeDocument/2006/relationships/theme" Target="/ppt/slideMasters/theme/theme1.xml" Id="Rbe5442717e7c4a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6fb1f27aeb47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80146479848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2ba82898547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ba51c0fb447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86ea367f04a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2bb8373b141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d3a02ae6745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DEVOLD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Tertnesflaten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5114 Tertnes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post@devoldconsulting.no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www.devoldconsulting.no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823 450 982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