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f4c09a23c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e9cac65e74c16"/>
  </p:sldMasterIdLst>
  <p:sldIdLst>
    <p:sldId xmlns:r="http://schemas.openxmlformats.org/officeDocument/2006/relationships" id="256" r:id="Rc14fdc0b54114930"/>
    <p:sldId xmlns:r="http://schemas.openxmlformats.org/officeDocument/2006/relationships" id="257" r:id="Rf8a479498cad4bed"/>
    <p:sldId xmlns:r="http://schemas.openxmlformats.org/officeDocument/2006/relationships" id="258" r:id="R4b99f488913a4111"/>
    <p:sldId xmlns:r="http://schemas.openxmlformats.org/officeDocument/2006/relationships" id="259" r:id="R38360052a0fb405a"/>
    <p:sldId xmlns:r="http://schemas.openxmlformats.org/officeDocument/2006/relationships" id="260" r:id="R56841915598a4326"/>
    <p:sldId xmlns:r="http://schemas.openxmlformats.org/officeDocument/2006/relationships" id="261" r:id="Rb3c18d1469d04ecf"/>
    <p:sldId xmlns:r="http://schemas.openxmlformats.org/officeDocument/2006/relationships" id="262" r:id="Rb0c231b095e4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e9cac65e74c16" /><Relationship Type="http://schemas.openxmlformats.org/officeDocument/2006/relationships/slide" Target="/ppt/slides/slide1.xml" Id="Rc14fdc0b54114930" /><Relationship Type="http://schemas.openxmlformats.org/officeDocument/2006/relationships/slide" Target="/ppt/slides/slide2.xml" Id="Rf8a479498cad4bed" /><Relationship Type="http://schemas.openxmlformats.org/officeDocument/2006/relationships/slide" Target="/ppt/slides/slide3.xml" Id="R4b99f488913a4111" /><Relationship Type="http://schemas.openxmlformats.org/officeDocument/2006/relationships/slide" Target="/ppt/slides/slide4.xml" Id="R38360052a0fb405a" /><Relationship Type="http://schemas.openxmlformats.org/officeDocument/2006/relationships/slide" Target="/ppt/slides/slide5.xml" Id="R56841915598a4326" /><Relationship Type="http://schemas.openxmlformats.org/officeDocument/2006/relationships/slide" Target="/ppt/slides/slide6.xml" Id="Rb3c18d1469d04ecf" /><Relationship Type="http://schemas.openxmlformats.org/officeDocument/2006/relationships/slide" Target="/ppt/slides/slide7.xml" Id="Rb0c231b095e4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ff6323b33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250e081204601" /><Relationship Type="http://schemas.openxmlformats.org/officeDocument/2006/relationships/theme" Target="/ppt/slideMasters/theme/theme1.xml" Id="Rd24a9cbf4438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250e08120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05678de93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db60d9295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f24d35d7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6a6a7089c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de031a9c3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80ac1150f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2ebe168a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