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1504d7b8e49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00e80777b4cab"/>
  </p:sldMasterIdLst>
  <p:sldIdLst>
    <p:sldId xmlns:r="http://schemas.openxmlformats.org/officeDocument/2006/relationships" id="256" r:id="Rbc9dc6dda287431f"/>
    <p:sldId xmlns:r="http://schemas.openxmlformats.org/officeDocument/2006/relationships" id="257" r:id="R686bde93dc5d41e8"/>
    <p:sldId xmlns:r="http://schemas.openxmlformats.org/officeDocument/2006/relationships" id="258" r:id="R6da9b9bd3258470e"/>
    <p:sldId xmlns:r="http://schemas.openxmlformats.org/officeDocument/2006/relationships" id="259" r:id="R73d4d00c625c4405"/>
    <p:sldId xmlns:r="http://schemas.openxmlformats.org/officeDocument/2006/relationships" id="260" r:id="Rf18011e0b5184e2a"/>
    <p:sldId xmlns:r="http://schemas.openxmlformats.org/officeDocument/2006/relationships" id="261" r:id="R8194520402ca49dd"/>
    <p:sldId xmlns:r="http://schemas.openxmlformats.org/officeDocument/2006/relationships" id="262" r:id="R106f2d531992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00e80777b4cab" /><Relationship Type="http://schemas.openxmlformats.org/officeDocument/2006/relationships/slide" Target="/ppt/slides/slide1.xml" Id="Rbc9dc6dda287431f" /><Relationship Type="http://schemas.openxmlformats.org/officeDocument/2006/relationships/slide" Target="/ppt/slides/slide2.xml" Id="R686bde93dc5d41e8" /><Relationship Type="http://schemas.openxmlformats.org/officeDocument/2006/relationships/slide" Target="/ppt/slides/slide3.xml" Id="R6da9b9bd3258470e" /><Relationship Type="http://schemas.openxmlformats.org/officeDocument/2006/relationships/slide" Target="/ppt/slides/slide4.xml" Id="R73d4d00c625c4405" /><Relationship Type="http://schemas.openxmlformats.org/officeDocument/2006/relationships/slide" Target="/ppt/slides/slide5.xml" Id="Rf18011e0b5184e2a" /><Relationship Type="http://schemas.openxmlformats.org/officeDocument/2006/relationships/slide" Target="/ppt/slides/slide6.xml" Id="R8194520402ca49dd" /><Relationship Type="http://schemas.openxmlformats.org/officeDocument/2006/relationships/slide" Target="/ppt/slides/slide7.xml" Id="R106f2d531992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aae3caff448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d979989b24d29" /><Relationship Type="http://schemas.openxmlformats.org/officeDocument/2006/relationships/theme" Target="/ppt/slideMasters/theme/theme1.xml" Id="Rbbb3846d97c94e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d979989b2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603116b2447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72354f1c4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a1bbd8f27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18be4008948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adf6e7164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ab5258d0640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9f95b9796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KNUT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Skåthaugen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