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825fa0e3b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a2bd7d69d4f8d"/>
  </p:sldMasterIdLst>
  <p:sldIdLst>
    <p:sldId xmlns:r="http://schemas.openxmlformats.org/officeDocument/2006/relationships" id="256" r:id="R1ae26ac784dd4edc"/>
    <p:sldId xmlns:r="http://schemas.openxmlformats.org/officeDocument/2006/relationships" id="257" r:id="Rd7f1a11255864cf7"/>
    <p:sldId xmlns:r="http://schemas.openxmlformats.org/officeDocument/2006/relationships" id="258" r:id="Re4e20c2a53e34b13"/>
    <p:sldId xmlns:r="http://schemas.openxmlformats.org/officeDocument/2006/relationships" id="259" r:id="R616b81e317834d5c"/>
    <p:sldId xmlns:r="http://schemas.openxmlformats.org/officeDocument/2006/relationships" id="260" r:id="R6e0bb5bb550d434f"/>
    <p:sldId xmlns:r="http://schemas.openxmlformats.org/officeDocument/2006/relationships" id="261" r:id="R890b5e91024e4fb4"/>
    <p:sldId xmlns:r="http://schemas.openxmlformats.org/officeDocument/2006/relationships" id="262" r:id="Rab4d10ccc3ce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a2bd7d69d4f8d" /><Relationship Type="http://schemas.openxmlformats.org/officeDocument/2006/relationships/slide" Target="/ppt/slides/slide1.xml" Id="R1ae26ac784dd4edc" /><Relationship Type="http://schemas.openxmlformats.org/officeDocument/2006/relationships/slide" Target="/ppt/slides/slide2.xml" Id="Rd7f1a11255864cf7" /><Relationship Type="http://schemas.openxmlformats.org/officeDocument/2006/relationships/slide" Target="/ppt/slides/slide3.xml" Id="Re4e20c2a53e34b13" /><Relationship Type="http://schemas.openxmlformats.org/officeDocument/2006/relationships/slide" Target="/ppt/slides/slide4.xml" Id="R616b81e317834d5c" /><Relationship Type="http://schemas.openxmlformats.org/officeDocument/2006/relationships/slide" Target="/ppt/slides/slide5.xml" Id="R6e0bb5bb550d434f" /><Relationship Type="http://schemas.openxmlformats.org/officeDocument/2006/relationships/slide" Target="/ppt/slides/slide6.xml" Id="R890b5e91024e4fb4" /><Relationship Type="http://schemas.openxmlformats.org/officeDocument/2006/relationships/slide" Target="/ppt/slides/slide7.xml" Id="Rab4d10ccc3ce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972aa13d0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9cc4b016d4b1a" /><Relationship Type="http://schemas.openxmlformats.org/officeDocument/2006/relationships/theme" Target="/ppt/slideMasters/theme/theme1.xml" Id="Rbed2c71fc0ac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9cc4b016d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d80b1585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1432a66c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9dade9dfd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db4966b2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1aa877a3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920c5a3b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d6625576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