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c890a4a83c4a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db840ce4f249e8"/>
  </p:sldMasterIdLst>
  <p:sldIdLst>
    <p:sldId xmlns:r="http://schemas.openxmlformats.org/officeDocument/2006/relationships" id="256" r:id="Rae39713478cc4cb3"/>
    <p:sldId xmlns:r="http://schemas.openxmlformats.org/officeDocument/2006/relationships" id="257" r:id="Rdce321c983a3432a"/>
    <p:sldId xmlns:r="http://schemas.openxmlformats.org/officeDocument/2006/relationships" id="258" r:id="Rbf0ccb8e8ea642f1"/>
    <p:sldId xmlns:r="http://schemas.openxmlformats.org/officeDocument/2006/relationships" id="259" r:id="Rda7a260607aa408c"/>
    <p:sldId xmlns:r="http://schemas.openxmlformats.org/officeDocument/2006/relationships" id="260" r:id="Rfaf2a699770a4067"/>
    <p:sldId xmlns:r="http://schemas.openxmlformats.org/officeDocument/2006/relationships" id="261" r:id="R6aa0c60052894aa8"/>
    <p:sldId xmlns:r="http://schemas.openxmlformats.org/officeDocument/2006/relationships" id="262" r:id="R5e646ebce56049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db840ce4f249e8" /><Relationship Type="http://schemas.openxmlformats.org/officeDocument/2006/relationships/slide" Target="/ppt/slides/slide1.xml" Id="Rae39713478cc4cb3" /><Relationship Type="http://schemas.openxmlformats.org/officeDocument/2006/relationships/slide" Target="/ppt/slides/slide2.xml" Id="Rdce321c983a3432a" /><Relationship Type="http://schemas.openxmlformats.org/officeDocument/2006/relationships/slide" Target="/ppt/slides/slide3.xml" Id="Rbf0ccb8e8ea642f1" /><Relationship Type="http://schemas.openxmlformats.org/officeDocument/2006/relationships/slide" Target="/ppt/slides/slide4.xml" Id="Rda7a260607aa408c" /><Relationship Type="http://schemas.openxmlformats.org/officeDocument/2006/relationships/slide" Target="/ppt/slides/slide5.xml" Id="Rfaf2a699770a4067" /><Relationship Type="http://schemas.openxmlformats.org/officeDocument/2006/relationships/slide" Target="/ppt/slides/slide6.xml" Id="R6aa0c60052894aa8" /><Relationship Type="http://schemas.openxmlformats.org/officeDocument/2006/relationships/slide" Target="/ppt/slides/slide7.xml" Id="R5e646ebce56049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29f07eb86b46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3c2a97fd745bc" /><Relationship Type="http://schemas.openxmlformats.org/officeDocument/2006/relationships/theme" Target="/ppt/slideMasters/theme/theme1.xml" Id="Ra793891b6a344e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b3c2a97fd745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7581929b740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1f63aab7b49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644a8671449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edbbb762d47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e51754a904c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ce0b1772d40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f690baeb24f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 ACCOUNTING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8 861 253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600 565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2 821 307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CHRAMBJØRN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LUDVIGSEN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 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822 866 182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