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fa659da4a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4ccfa31f2497b"/>
  </p:sldMasterIdLst>
  <p:sldIdLst>
    <p:sldId xmlns:r="http://schemas.openxmlformats.org/officeDocument/2006/relationships" id="256" r:id="R40acc40c81cf4f2f"/>
    <p:sldId xmlns:r="http://schemas.openxmlformats.org/officeDocument/2006/relationships" id="257" r:id="Rb335db6991344813"/>
    <p:sldId xmlns:r="http://schemas.openxmlformats.org/officeDocument/2006/relationships" id="258" r:id="R8b210a4b8fd1460e"/>
    <p:sldId xmlns:r="http://schemas.openxmlformats.org/officeDocument/2006/relationships" id="259" r:id="R3de1c3f829274a23"/>
    <p:sldId xmlns:r="http://schemas.openxmlformats.org/officeDocument/2006/relationships" id="260" r:id="R76180e42f0c149db"/>
    <p:sldId xmlns:r="http://schemas.openxmlformats.org/officeDocument/2006/relationships" id="261" r:id="Rbc46d5925cb64a9d"/>
    <p:sldId xmlns:r="http://schemas.openxmlformats.org/officeDocument/2006/relationships" id="262" r:id="R0476a84bbf77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4ccfa31f2497b" /><Relationship Type="http://schemas.openxmlformats.org/officeDocument/2006/relationships/slide" Target="/ppt/slides/slide1.xml" Id="R40acc40c81cf4f2f" /><Relationship Type="http://schemas.openxmlformats.org/officeDocument/2006/relationships/slide" Target="/ppt/slides/slide2.xml" Id="Rb335db6991344813" /><Relationship Type="http://schemas.openxmlformats.org/officeDocument/2006/relationships/slide" Target="/ppt/slides/slide3.xml" Id="R8b210a4b8fd1460e" /><Relationship Type="http://schemas.openxmlformats.org/officeDocument/2006/relationships/slide" Target="/ppt/slides/slide4.xml" Id="R3de1c3f829274a23" /><Relationship Type="http://schemas.openxmlformats.org/officeDocument/2006/relationships/slide" Target="/ppt/slides/slide5.xml" Id="R76180e42f0c149db" /><Relationship Type="http://schemas.openxmlformats.org/officeDocument/2006/relationships/slide" Target="/ppt/slides/slide6.xml" Id="Rbc46d5925cb64a9d" /><Relationship Type="http://schemas.openxmlformats.org/officeDocument/2006/relationships/slide" Target="/ppt/slides/slide7.xml" Id="R0476a84bbf77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57101e2ce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a5a82112348bb" /><Relationship Type="http://schemas.openxmlformats.org/officeDocument/2006/relationships/theme" Target="/ppt/slideMasters/theme/theme1.xml" Id="Re7ad5233eb95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a5a821123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419367631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93b7ab3b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939ce9c0a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012d664f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92b3ec15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1cd5d13aa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7bb0d6f6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