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6955a7a56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12f1e30874a7e"/>
  </p:sldMasterIdLst>
  <p:sldIdLst>
    <p:sldId xmlns:r="http://schemas.openxmlformats.org/officeDocument/2006/relationships" id="256" r:id="R4968122ba0654933"/>
    <p:sldId xmlns:r="http://schemas.openxmlformats.org/officeDocument/2006/relationships" id="257" r:id="R30097bc1aa744cc1"/>
    <p:sldId xmlns:r="http://schemas.openxmlformats.org/officeDocument/2006/relationships" id="258" r:id="Re8aee14af339443c"/>
    <p:sldId xmlns:r="http://schemas.openxmlformats.org/officeDocument/2006/relationships" id="259" r:id="R7fb6a59cbcee44b3"/>
    <p:sldId xmlns:r="http://schemas.openxmlformats.org/officeDocument/2006/relationships" id="260" r:id="Rb564566f4b934bd5"/>
    <p:sldId xmlns:r="http://schemas.openxmlformats.org/officeDocument/2006/relationships" id="261" r:id="Rcddc338169ef4f11"/>
    <p:sldId xmlns:r="http://schemas.openxmlformats.org/officeDocument/2006/relationships" id="262" r:id="R786d541b4596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12f1e30874a7e" /><Relationship Type="http://schemas.openxmlformats.org/officeDocument/2006/relationships/slide" Target="/ppt/slides/slide1.xml" Id="R4968122ba0654933" /><Relationship Type="http://schemas.openxmlformats.org/officeDocument/2006/relationships/slide" Target="/ppt/slides/slide2.xml" Id="R30097bc1aa744cc1" /><Relationship Type="http://schemas.openxmlformats.org/officeDocument/2006/relationships/slide" Target="/ppt/slides/slide3.xml" Id="Re8aee14af339443c" /><Relationship Type="http://schemas.openxmlformats.org/officeDocument/2006/relationships/slide" Target="/ppt/slides/slide4.xml" Id="R7fb6a59cbcee44b3" /><Relationship Type="http://schemas.openxmlformats.org/officeDocument/2006/relationships/slide" Target="/ppt/slides/slide5.xml" Id="Rb564566f4b934bd5" /><Relationship Type="http://schemas.openxmlformats.org/officeDocument/2006/relationships/slide" Target="/ppt/slides/slide6.xml" Id="Rcddc338169ef4f11" /><Relationship Type="http://schemas.openxmlformats.org/officeDocument/2006/relationships/slide" Target="/ppt/slides/slide7.xml" Id="R786d541b4596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f84e27236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98a0a498c430e" /><Relationship Type="http://schemas.openxmlformats.org/officeDocument/2006/relationships/theme" Target="/ppt/slideMasters/theme/theme1.xml" Id="R63065cf137c2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98a0a498c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23ed11a17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551da4ef5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fd8e88c7d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4c024ddb1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57c1307b8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e12d6e051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cf1add381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FREDRIK HØIMYR EDVARDSEN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