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5b978d6de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17a4eab7140a8"/>
  </p:sldMasterIdLst>
  <p:sldIdLst>
    <p:sldId xmlns:r="http://schemas.openxmlformats.org/officeDocument/2006/relationships" id="256" r:id="R000efd23c2a54e09"/>
    <p:sldId xmlns:r="http://schemas.openxmlformats.org/officeDocument/2006/relationships" id="257" r:id="Rf7c75485101640f0"/>
    <p:sldId xmlns:r="http://schemas.openxmlformats.org/officeDocument/2006/relationships" id="258" r:id="R1eacd824863b406c"/>
    <p:sldId xmlns:r="http://schemas.openxmlformats.org/officeDocument/2006/relationships" id="259" r:id="R2d8b52e4d0604a46"/>
    <p:sldId xmlns:r="http://schemas.openxmlformats.org/officeDocument/2006/relationships" id="260" r:id="R0246fa47066447c7"/>
    <p:sldId xmlns:r="http://schemas.openxmlformats.org/officeDocument/2006/relationships" id="261" r:id="Ra7a75814a61649a6"/>
    <p:sldId xmlns:r="http://schemas.openxmlformats.org/officeDocument/2006/relationships" id="262" r:id="R83ddd1a971b1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17a4eab7140a8" /><Relationship Type="http://schemas.openxmlformats.org/officeDocument/2006/relationships/slide" Target="/ppt/slides/slide1.xml" Id="R000efd23c2a54e09" /><Relationship Type="http://schemas.openxmlformats.org/officeDocument/2006/relationships/slide" Target="/ppt/slides/slide2.xml" Id="Rf7c75485101640f0" /><Relationship Type="http://schemas.openxmlformats.org/officeDocument/2006/relationships/slide" Target="/ppt/slides/slide3.xml" Id="R1eacd824863b406c" /><Relationship Type="http://schemas.openxmlformats.org/officeDocument/2006/relationships/slide" Target="/ppt/slides/slide4.xml" Id="R2d8b52e4d0604a46" /><Relationship Type="http://schemas.openxmlformats.org/officeDocument/2006/relationships/slide" Target="/ppt/slides/slide5.xml" Id="R0246fa47066447c7" /><Relationship Type="http://schemas.openxmlformats.org/officeDocument/2006/relationships/slide" Target="/ppt/slides/slide6.xml" Id="Ra7a75814a61649a6" /><Relationship Type="http://schemas.openxmlformats.org/officeDocument/2006/relationships/slide" Target="/ppt/slides/slide7.xml" Id="R83ddd1a971b1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454a2f2cf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b23d34074058" /><Relationship Type="http://schemas.openxmlformats.org/officeDocument/2006/relationships/theme" Target="/ppt/slideMasters/theme/theme1.xml" Id="Rcae00a2d9e55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7b23d3407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f0d74421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26616750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d00fc43a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0f381d39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6466b3d3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ffe11a22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dcebfcdf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