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08b1645dae4f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15267835444e81"/>
  </p:sldMasterIdLst>
  <p:sldIdLst>
    <p:sldId xmlns:r="http://schemas.openxmlformats.org/officeDocument/2006/relationships" id="256" r:id="Rcbada4309a3a406e"/>
    <p:sldId xmlns:r="http://schemas.openxmlformats.org/officeDocument/2006/relationships" id="257" r:id="Rb1c2893098294cd0"/>
    <p:sldId xmlns:r="http://schemas.openxmlformats.org/officeDocument/2006/relationships" id="258" r:id="Re4b3a15e0ebc4fbf"/>
    <p:sldId xmlns:r="http://schemas.openxmlformats.org/officeDocument/2006/relationships" id="259" r:id="R0c28e96e5b694e41"/>
    <p:sldId xmlns:r="http://schemas.openxmlformats.org/officeDocument/2006/relationships" id="260" r:id="R785315aeba2d4efd"/>
    <p:sldId xmlns:r="http://schemas.openxmlformats.org/officeDocument/2006/relationships" id="261" r:id="R403b7f4c116640c1"/>
    <p:sldId xmlns:r="http://schemas.openxmlformats.org/officeDocument/2006/relationships" id="262" r:id="Rdbc6ba31bc9748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15267835444e81" /><Relationship Type="http://schemas.openxmlformats.org/officeDocument/2006/relationships/slide" Target="/ppt/slides/slide1.xml" Id="Rcbada4309a3a406e" /><Relationship Type="http://schemas.openxmlformats.org/officeDocument/2006/relationships/slide" Target="/ppt/slides/slide2.xml" Id="Rb1c2893098294cd0" /><Relationship Type="http://schemas.openxmlformats.org/officeDocument/2006/relationships/slide" Target="/ppt/slides/slide3.xml" Id="Re4b3a15e0ebc4fbf" /><Relationship Type="http://schemas.openxmlformats.org/officeDocument/2006/relationships/slide" Target="/ppt/slides/slide4.xml" Id="R0c28e96e5b694e41" /><Relationship Type="http://schemas.openxmlformats.org/officeDocument/2006/relationships/slide" Target="/ppt/slides/slide5.xml" Id="R785315aeba2d4efd" /><Relationship Type="http://schemas.openxmlformats.org/officeDocument/2006/relationships/slide" Target="/ppt/slides/slide6.xml" Id="R403b7f4c116640c1" /><Relationship Type="http://schemas.openxmlformats.org/officeDocument/2006/relationships/slide" Target="/ppt/slides/slide7.xml" Id="Rdbc6ba31bc9748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641224088e4c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5c8c43cb448c6" /><Relationship Type="http://schemas.openxmlformats.org/officeDocument/2006/relationships/theme" Target="/ppt/slideMasters/theme/theme1.xml" Id="R013d48a9ae704f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25c8c43cb448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ff7dd381c44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855d016a743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ef875e7c548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4c62a989d4c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e557ef3db4e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502f2dc4c47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e110a7faf41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DRIVETECH ENGINEERING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DRIVETECH ENGINEERING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KARLSEN NICOLAI SAND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821 663 202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