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e2d8c89b404f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37d753fb734b9a"/>
  </p:sldMasterIdLst>
  <p:sldIdLst>
    <p:sldId xmlns:r="http://schemas.openxmlformats.org/officeDocument/2006/relationships" id="256" r:id="Rf7c84c76306b49b9"/>
    <p:sldId xmlns:r="http://schemas.openxmlformats.org/officeDocument/2006/relationships" id="257" r:id="Re8c82e51dce342be"/>
    <p:sldId xmlns:r="http://schemas.openxmlformats.org/officeDocument/2006/relationships" id="258" r:id="R52153873559c433a"/>
    <p:sldId xmlns:r="http://schemas.openxmlformats.org/officeDocument/2006/relationships" id="259" r:id="R4db5557b974d4e04"/>
    <p:sldId xmlns:r="http://schemas.openxmlformats.org/officeDocument/2006/relationships" id="260" r:id="Rc2d337b6f9334771"/>
    <p:sldId xmlns:r="http://schemas.openxmlformats.org/officeDocument/2006/relationships" id="261" r:id="R22053b10c52045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7d753fb734b9a" /><Relationship Type="http://schemas.openxmlformats.org/officeDocument/2006/relationships/slide" Target="/ppt/slides/slide1.xml" Id="Rf7c84c76306b49b9" /><Relationship Type="http://schemas.openxmlformats.org/officeDocument/2006/relationships/slide" Target="/ppt/slides/slide2.xml" Id="Re8c82e51dce342be" /><Relationship Type="http://schemas.openxmlformats.org/officeDocument/2006/relationships/slide" Target="/ppt/slides/slide3.xml" Id="R52153873559c433a" /><Relationship Type="http://schemas.openxmlformats.org/officeDocument/2006/relationships/slide" Target="/ppt/slides/slide4.xml" Id="R4db5557b974d4e04" /><Relationship Type="http://schemas.openxmlformats.org/officeDocument/2006/relationships/slide" Target="/ppt/slides/slide5.xml" Id="Rc2d337b6f9334771" /><Relationship Type="http://schemas.openxmlformats.org/officeDocument/2006/relationships/slide" Target="/ppt/slides/slide6.xml" Id="R22053b10c52045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91192af284f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0719f56c04b41" /><Relationship Type="http://schemas.openxmlformats.org/officeDocument/2006/relationships/theme" Target="/ppt/slideMasters/theme/theme1.xml" Id="R25401b45755c4f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0719f56c04b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3f41590a949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9d6e0d3724d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bac8e5eb242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03ac14e7e46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2686ec2ba41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11c3a78b745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