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a6290b569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e02b98fa24b41"/>
  </p:sldMasterIdLst>
  <p:sldIdLst>
    <p:sldId xmlns:r="http://schemas.openxmlformats.org/officeDocument/2006/relationships" id="256" r:id="Rd0cd4697935142fc"/>
    <p:sldId xmlns:r="http://schemas.openxmlformats.org/officeDocument/2006/relationships" id="257" r:id="R141be30f22be4f75"/>
    <p:sldId xmlns:r="http://schemas.openxmlformats.org/officeDocument/2006/relationships" id="258" r:id="Rf6544c3d75654095"/>
    <p:sldId xmlns:r="http://schemas.openxmlformats.org/officeDocument/2006/relationships" id="259" r:id="Rc420695f1f4b46c3"/>
    <p:sldId xmlns:r="http://schemas.openxmlformats.org/officeDocument/2006/relationships" id="260" r:id="R0dfc6238957d4733"/>
    <p:sldId xmlns:r="http://schemas.openxmlformats.org/officeDocument/2006/relationships" id="261" r:id="Rfd76529bb51048db"/>
    <p:sldId xmlns:r="http://schemas.openxmlformats.org/officeDocument/2006/relationships" id="262" r:id="Rbb26226e1f21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e02b98fa24b41" /><Relationship Type="http://schemas.openxmlformats.org/officeDocument/2006/relationships/slide" Target="/ppt/slides/slide1.xml" Id="Rd0cd4697935142fc" /><Relationship Type="http://schemas.openxmlformats.org/officeDocument/2006/relationships/slide" Target="/ppt/slides/slide2.xml" Id="R141be30f22be4f75" /><Relationship Type="http://schemas.openxmlformats.org/officeDocument/2006/relationships/slide" Target="/ppt/slides/slide3.xml" Id="Rf6544c3d75654095" /><Relationship Type="http://schemas.openxmlformats.org/officeDocument/2006/relationships/slide" Target="/ppt/slides/slide4.xml" Id="Rc420695f1f4b46c3" /><Relationship Type="http://schemas.openxmlformats.org/officeDocument/2006/relationships/slide" Target="/ppt/slides/slide5.xml" Id="R0dfc6238957d4733" /><Relationship Type="http://schemas.openxmlformats.org/officeDocument/2006/relationships/slide" Target="/ppt/slides/slide6.xml" Id="Rfd76529bb51048db" /><Relationship Type="http://schemas.openxmlformats.org/officeDocument/2006/relationships/slide" Target="/ppt/slides/slide7.xml" Id="Rbb26226e1f21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f9ab0fb9a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815ae1324306" /><Relationship Type="http://schemas.openxmlformats.org/officeDocument/2006/relationships/theme" Target="/ppt/slideMasters/theme/theme1.xml" Id="R977c016de09a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9815ae13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cf4f8ce0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1ef6149e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b0ef5daa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1f51b711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4a3246bd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097da0b17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a6f8f99b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