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cd6178007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7edcad6c240c5"/>
  </p:sldMasterIdLst>
  <p:sldIdLst>
    <p:sldId xmlns:r="http://schemas.openxmlformats.org/officeDocument/2006/relationships" id="256" r:id="Rd7333d3ecb184f09"/>
    <p:sldId xmlns:r="http://schemas.openxmlformats.org/officeDocument/2006/relationships" id="257" r:id="R989603ec03d64499"/>
    <p:sldId xmlns:r="http://schemas.openxmlformats.org/officeDocument/2006/relationships" id="258" r:id="R319d82ab83194f3d"/>
    <p:sldId xmlns:r="http://schemas.openxmlformats.org/officeDocument/2006/relationships" id="259" r:id="R06de8cf147544880"/>
    <p:sldId xmlns:r="http://schemas.openxmlformats.org/officeDocument/2006/relationships" id="260" r:id="Reed562e5b3db469d"/>
    <p:sldId xmlns:r="http://schemas.openxmlformats.org/officeDocument/2006/relationships" id="261" r:id="R967661d1c087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7edcad6c240c5" /><Relationship Type="http://schemas.openxmlformats.org/officeDocument/2006/relationships/slide" Target="/ppt/slides/slide1.xml" Id="Rd7333d3ecb184f09" /><Relationship Type="http://schemas.openxmlformats.org/officeDocument/2006/relationships/slide" Target="/ppt/slides/slide2.xml" Id="R989603ec03d64499" /><Relationship Type="http://schemas.openxmlformats.org/officeDocument/2006/relationships/slide" Target="/ppt/slides/slide3.xml" Id="R319d82ab83194f3d" /><Relationship Type="http://schemas.openxmlformats.org/officeDocument/2006/relationships/slide" Target="/ppt/slides/slide4.xml" Id="R06de8cf147544880" /><Relationship Type="http://schemas.openxmlformats.org/officeDocument/2006/relationships/slide" Target="/ppt/slides/slide5.xml" Id="Reed562e5b3db469d" /><Relationship Type="http://schemas.openxmlformats.org/officeDocument/2006/relationships/slide" Target="/ppt/slides/slide6.xml" Id="R967661d1c087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317f65cfc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a198c430f481c" /><Relationship Type="http://schemas.openxmlformats.org/officeDocument/2006/relationships/theme" Target="/ppt/slideMasters/theme/theme1.xml" Id="R40e8e2ca705c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7a198c430f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1e7fa30c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b73a676dd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82e3ba7fb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1aea16fa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0e5ea5d6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01f12f46b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