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6169706a9f48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a6820543e5495d"/>
  </p:sldMasterIdLst>
  <p:sldIdLst>
    <p:sldId xmlns:r="http://schemas.openxmlformats.org/officeDocument/2006/relationships" id="256" r:id="R22b0af52a4aa44d9"/>
    <p:sldId xmlns:r="http://schemas.openxmlformats.org/officeDocument/2006/relationships" id="257" r:id="R0b432856d3e64ffa"/>
    <p:sldId xmlns:r="http://schemas.openxmlformats.org/officeDocument/2006/relationships" id="258" r:id="R7877c90aafcd4a58"/>
    <p:sldId xmlns:r="http://schemas.openxmlformats.org/officeDocument/2006/relationships" id="259" r:id="Rbf2b7f7f3fc94746"/>
    <p:sldId xmlns:r="http://schemas.openxmlformats.org/officeDocument/2006/relationships" id="260" r:id="R3ab30530e76442ed"/>
    <p:sldId xmlns:r="http://schemas.openxmlformats.org/officeDocument/2006/relationships" id="261" r:id="Rb75c0f1d577641f3"/>
    <p:sldId xmlns:r="http://schemas.openxmlformats.org/officeDocument/2006/relationships" id="262" r:id="R4d3cc0e23de648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a6820543e5495d" /><Relationship Type="http://schemas.openxmlformats.org/officeDocument/2006/relationships/slide" Target="/ppt/slides/slide1.xml" Id="R22b0af52a4aa44d9" /><Relationship Type="http://schemas.openxmlformats.org/officeDocument/2006/relationships/slide" Target="/ppt/slides/slide2.xml" Id="R0b432856d3e64ffa" /><Relationship Type="http://schemas.openxmlformats.org/officeDocument/2006/relationships/slide" Target="/ppt/slides/slide3.xml" Id="R7877c90aafcd4a58" /><Relationship Type="http://schemas.openxmlformats.org/officeDocument/2006/relationships/slide" Target="/ppt/slides/slide4.xml" Id="Rbf2b7f7f3fc94746" /><Relationship Type="http://schemas.openxmlformats.org/officeDocument/2006/relationships/slide" Target="/ppt/slides/slide5.xml" Id="R3ab30530e76442ed" /><Relationship Type="http://schemas.openxmlformats.org/officeDocument/2006/relationships/slide" Target="/ppt/slides/slide6.xml" Id="Rb75c0f1d577641f3" /><Relationship Type="http://schemas.openxmlformats.org/officeDocument/2006/relationships/slide" Target="/ppt/slides/slide7.xml" Id="R4d3cc0e23de648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843943249144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34baca6c94fb0" /><Relationship Type="http://schemas.openxmlformats.org/officeDocument/2006/relationships/theme" Target="/ppt/slideMasters/theme/theme1.xml" Id="R8825c0da935b44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b34baca6c94f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58bf361dd47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5d6819a5c4e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da4b6354e4b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91d6e21954d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21aa99f694d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b09e5464640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ff728bae248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BAMBLE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BAMBLE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10 590 692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683 910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591 268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1 606 621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3 872 686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HAUKEDAL MONICA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JONSKÅS MARIANNE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NYHUS SVEIN INGE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TANGVALD HEIDI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Krabberødveien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3960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821 551 692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