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19db88d40c45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526da60d0348c6"/>
  </p:sldMasterIdLst>
  <p:sldIdLst>
    <p:sldId xmlns:r="http://schemas.openxmlformats.org/officeDocument/2006/relationships" id="256" r:id="Ra819a2a00cfe4ba7"/>
    <p:sldId xmlns:r="http://schemas.openxmlformats.org/officeDocument/2006/relationships" id="257" r:id="Re528c01e75e8459d"/>
    <p:sldId xmlns:r="http://schemas.openxmlformats.org/officeDocument/2006/relationships" id="258" r:id="R915c4896f06d44ac"/>
    <p:sldId xmlns:r="http://schemas.openxmlformats.org/officeDocument/2006/relationships" id="259" r:id="R3f3e05e7351b4996"/>
    <p:sldId xmlns:r="http://schemas.openxmlformats.org/officeDocument/2006/relationships" id="260" r:id="Re26f4cc1af4d4366"/>
    <p:sldId xmlns:r="http://schemas.openxmlformats.org/officeDocument/2006/relationships" id="261" r:id="Rfe4da6f735ae49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526da60d0348c6" /><Relationship Type="http://schemas.openxmlformats.org/officeDocument/2006/relationships/slide" Target="/ppt/slides/slide1.xml" Id="Ra819a2a00cfe4ba7" /><Relationship Type="http://schemas.openxmlformats.org/officeDocument/2006/relationships/slide" Target="/ppt/slides/slide2.xml" Id="Re528c01e75e8459d" /><Relationship Type="http://schemas.openxmlformats.org/officeDocument/2006/relationships/slide" Target="/ppt/slides/slide3.xml" Id="R915c4896f06d44ac" /><Relationship Type="http://schemas.openxmlformats.org/officeDocument/2006/relationships/slide" Target="/ppt/slides/slide4.xml" Id="R3f3e05e7351b4996" /><Relationship Type="http://schemas.openxmlformats.org/officeDocument/2006/relationships/slide" Target="/ppt/slides/slide5.xml" Id="Re26f4cc1af4d4366" /><Relationship Type="http://schemas.openxmlformats.org/officeDocument/2006/relationships/slide" Target="/ppt/slides/slide6.xml" Id="Rfe4da6f735ae49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05244d89cd41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cd55ace1c344f4" /><Relationship Type="http://schemas.openxmlformats.org/officeDocument/2006/relationships/theme" Target="/ppt/slideMasters/theme/theme1.xml" Id="R4f7f2b0cf2ed48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cd55ace1c344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51dc7e61084b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7698d98ec54f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f6bd1591304c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1f1c53e1a242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ce0f2ccced4b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a0dd32984149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ØKORÅD BAMBLE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BAMBLE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BAMBLE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BAMBLE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BAMBLE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BAMBLE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Krabberødveien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3960 Stathelle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821 551 692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BAMBLE AS</a:t>
            </a:r>
          </a:p>
        </p:txBody>
      </p:sp>
    </p:spTree>
  </p:cSld>
  <p:clrMapOvr>
    <a:masterClrMapping xmlns:a="http://schemas.openxmlformats.org/drawingml/2006/main"/>
  </p:clrMapOvr>
</p:sld>
</file>