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3e83b3a5f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4306966a2428f"/>
  </p:sldMasterIdLst>
  <p:sldIdLst>
    <p:sldId xmlns:r="http://schemas.openxmlformats.org/officeDocument/2006/relationships" id="256" r:id="Rd1aa4c0b9fef41c5"/>
    <p:sldId xmlns:r="http://schemas.openxmlformats.org/officeDocument/2006/relationships" id="257" r:id="Refa5c70c7cad41c6"/>
    <p:sldId xmlns:r="http://schemas.openxmlformats.org/officeDocument/2006/relationships" id="258" r:id="Rf7c020346b3f402a"/>
    <p:sldId xmlns:r="http://schemas.openxmlformats.org/officeDocument/2006/relationships" id="259" r:id="R8cba79fc56054bc3"/>
    <p:sldId xmlns:r="http://schemas.openxmlformats.org/officeDocument/2006/relationships" id="260" r:id="R0844f784313d41cb"/>
    <p:sldId xmlns:r="http://schemas.openxmlformats.org/officeDocument/2006/relationships" id="261" r:id="R3248733e37314c15"/>
    <p:sldId xmlns:r="http://schemas.openxmlformats.org/officeDocument/2006/relationships" id="262" r:id="Rd79a95e424a7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4306966a2428f" /><Relationship Type="http://schemas.openxmlformats.org/officeDocument/2006/relationships/slide" Target="/ppt/slides/slide1.xml" Id="Rd1aa4c0b9fef41c5" /><Relationship Type="http://schemas.openxmlformats.org/officeDocument/2006/relationships/slide" Target="/ppt/slides/slide2.xml" Id="Refa5c70c7cad41c6" /><Relationship Type="http://schemas.openxmlformats.org/officeDocument/2006/relationships/slide" Target="/ppt/slides/slide3.xml" Id="Rf7c020346b3f402a" /><Relationship Type="http://schemas.openxmlformats.org/officeDocument/2006/relationships/slide" Target="/ppt/slides/slide4.xml" Id="R8cba79fc56054bc3" /><Relationship Type="http://schemas.openxmlformats.org/officeDocument/2006/relationships/slide" Target="/ppt/slides/slide5.xml" Id="R0844f784313d41cb" /><Relationship Type="http://schemas.openxmlformats.org/officeDocument/2006/relationships/slide" Target="/ppt/slides/slide6.xml" Id="R3248733e37314c15" /><Relationship Type="http://schemas.openxmlformats.org/officeDocument/2006/relationships/slide" Target="/ppt/slides/slide7.xml" Id="Rd79a95e424a7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05434332d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350a8ca94890" /><Relationship Type="http://schemas.openxmlformats.org/officeDocument/2006/relationships/theme" Target="/ppt/slideMasters/theme/theme1.xml" Id="R89edb532e368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b350a8ca9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34e0ea9b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1e4a00a4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f47f023b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4b743ac14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91c659bf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846df571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7a0f3ebcd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