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6a66303ec249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e4b30e49f944ee"/>
  </p:sldMasterIdLst>
  <p:sldIdLst>
    <p:sldId xmlns:r="http://schemas.openxmlformats.org/officeDocument/2006/relationships" id="256" r:id="Rcdfff5706bb34f8c"/>
    <p:sldId xmlns:r="http://schemas.openxmlformats.org/officeDocument/2006/relationships" id="257" r:id="R74a455eebc094813"/>
    <p:sldId xmlns:r="http://schemas.openxmlformats.org/officeDocument/2006/relationships" id="258" r:id="R7cf293d38f5b4167"/>
    <p:sldId xmlns:r="http://schemas.openxmlformats.org/officeDocument/2006/relationships" id="259" r:id="R461626fdf2344c7e"/>
    <p:sldId xmlns:r="http://schemas.openxmlformats.org/officeDocument/2006/relationships" id="260" r:id="Ra400c981d24546d6"/>
    <p:sldId xmlns:r="http://schemas.openxmlformats.org/officeDocument/2006/relationships" id="261" r:id="R6249c342958e4548"/>
    <p:sldId xmlns:r="http://schemas.openxmlformats.org/officeDocument/2006/relationships" id="262" r:id="Rd4d89e50948e47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e4b30e49f944ee" /><Relationship Type="http://schemas.openxmlformats.org/officeDocument/2006/relationships/slide" Target="/ppt/slides/slide1.xml" Id="Rcdfff5706bb34f8c" /><Relationship Type="http://schemas.openxmlformats.org/officeDocument/2006/relationships/slide" Target="/ppt/slides/slide2.xml" Id="R74a455eebc094813" /><Relationship Type="http://schemas.openxmlformats.org/officeDocument/2006/relationships/slide" Target="/ppt/slides/slide3.xml" Id="R7cf293d38f5b4167" /><Relationship Type="http://schemas.openxmlformats.org/officeDocument/2006/relationships/slide" Target="/ppt/slides/slide4.xml" Id="R461626fdf2344c7e" /><Relationship Type="http://schemas.openxmlformats.org/officeDocument/2006/relationships/slide" Target="/ppt/slides/slide5.xml" Id="Ra400c981d24546d6" /><Relationship Type="http://schemas.openxmlformats.org/officeDocument/2006/relationships/slide" Target="/ppt/slides/slide6.xml" Id="R6249c342958e4548" /><Relationship Type="http://schemas.openxmlformats.org/officeDocument/2006/relationships/slide" Target="/ppt/slides/slide7.xml" Id="Rd4d89e50948e47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0238ad28ed43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59dadb53f84bfb" /><Relationship Type="http://schemas.openxmlformats.org/officeDocument/2006/relationships/theme" Target="/ppt/slideMasters/theme/theme1.xml" Id="R1b1400df9e3445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59dadb53f84b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2ca497307d4c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672793ee9e40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5618ad203242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c05f0a257b44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694a30a20f47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0aad675f9546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10bb8b661946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HBP PROSJEKT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HBP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HBP PROSJEKT AS ble etablert [år] og holder til i Horten.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HBP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HBP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HBP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79 546 312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6 941 981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5 342 105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6 171 014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23 863 171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HBP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HBP INVEST AS  –  46,7 %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HBPN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JOHANSEN INVEST AS  –  23,3 %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HBP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Rørestrandsveien 21B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3186 Horten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821 069 572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HBP PROSJEKT AS</a:t>
            </a:r>
          </a:p>
        </p:txBody>
      </p:sp>
    </p:spTree>
  </p:cSld>
  <p:clrMapOvr>
    <a:masterClrMapping xmlns:a="http://schemas.openxmlformats.org/drawingml/2006/main"/>
  </p:clrMapOvr>
</p:sld>
</file>