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14aea095e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86411bded4898"/>
  </p:sldMasterIdLst>
  <p:sldIdLst>
    <p:sldId xmlns:r="http://schemas.openxmlformats.org/officeDocument/2006/relationships" id="256" r:id="Rc9d0114a6f5f4501"/>
    <p:sldId xmlns:r="http://schemas.openxmlformats.org/officeDocument/2006/relationships" id="257" r:id="R1547124bdc154647"/>
    <p:sldId xmlns:r="http://schemas.openxmlformats.org/officeDocument/2006/relationships" id="258" r:id="R7706f2dfb73a4404"/>
    <p:sldId xmlns:r="http://schemas.openxmlformats.org/officeDocument/2006/relationships" id="259" r:id="R180514cfce9f4e23"/>
    <p:sldId xmlns:r="http://schemas.openxmlformats.org/officeDocument/2006/relationships" id="260" r:id="Rd4e2f56504ed476a"/>
    <p:sldId xmlns:r="http://schemas.openxmlformats.org/officeDocument/2006/relationships" id="261" r:id="R9588d1a7af9c48c0"/>
    <p:sldId xmlns:r="http://schemas.openxmlformats.org/officeDocument/2006/relationships" id="262" r:id="R38fd75a1e4af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86411bded4898" /><Relationship Type="http://schemas.openxmlformats.org/officeDocument/2006/relationships/slide" Target="/ppt/slides/slide1.xml" Id="Rc9d0114a6f5f4501" /><Relationship Type="http://schemas.openxmlformats.org/officeDocument/2006/relationships/slide" Target="/ppt/slides/slide2.xml" Id="R1547124bdc154647" /><Relationship Type="http://schemas.openxmlformats.org/officeDocument/2006/relationships/slide" Target="/ppt/slides/slide3.xml" Id="R7706f2dfb73a4404" /><Relationship Type="http://schemas.openxmlformats.org/officeDocument/2006/relationships/slide" Target="/ppt/slides/slide4.xml" Id="R180514cfce9f4e23" /><Relationship Type="http://schemas.openxmlformats.org/officeDocument/2006/relationships/slide" Target="/ppt/slides/slide5.xml" Id="Rd4e2f56504ed476a" /><Relationship Type="http://schemas.openxmlformats.org/officeDocument/2006/relationships/slide" Target="/ppt/slides/slide6.xml" Id="R9588d1a7af9c48c0" /><Relationship Type="http://schemas.openxmlformats.org/officeDocument/2006/relationships/slide" Target="/ppt/slides/slide7.xml" Id="R38fd75a1e4af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9a57e859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d196d9484c9d" /><Relationship Type="http://schemas.openxmlformats.org/officeDocument/2006/relationships/theme" Target="/ppt/slideMasters/theme/theme1.xml" Id="Ra0aa6b11bcaa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bd196d948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8f7bbd88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d515b6ad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2a313f65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4ddbb96f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272ee02c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d87359f3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dcf537ba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