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63fdf5bce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e523781864f68"/>
  </p:sldMasterIdLst>
  <p:sldIdLst>
    <p:sldId xmlns:r="http://schemas.openxmlformats.org/officeDocument/2006/relationships" id="256" r:id="R75d2953014ca456d"/>
    <p:sldId xmlns:r="http://schemas.openxmlformats.org/officeDocument/2006/relationships" id="257" r:id="R818d290e6884487b"/>
    <p:sldId xmlns:r="http://schemas.openxmlformats.org/officeDocument/2006/relationships" id="258" r:id="Re45a744f26a4481e"/>
    <p:sldId xmlns:r="http://schemas.openxmlformats.org/officeDocument/2006/relationships" id="259" r:id="R8e5b5679a6f241ae"/>
    <p:sldId xmlns:r="http://schemas.openxmlformats.org/officeDocument/2006/relationships" id="260" r:id="Re47b64bbb71c4a4f"/>
    <p:sldId xmlns:r="http://schemas.openxmlformats.org/officeDocument/2006/relationships" id="261" r:id="R6f7dbd2aab81439e"/>
    <p:sldId xmlns:r="http://schemas.openxmlformats.org/officeDocument/2006/relationships" id="262" r:id="R9f63d94acd04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e523781864f68" /><Relationship Type="http://schemas.openxmlformats.org/officeDocument/2006/relationships/slide" Target="/ppt/slides/slide1.xml" Id="R75d2953014ca456d" /><Relationship Type="http://schemas.openxmlformats.org/officeDocument/2006/relationships/slide" Target="/ppt/slides/slide2.xml" Id="R818d290e6884487b" /><Relationship Type="http://schemas.openxmlformats.org/officeDocument/2006/relationships/slide" Target="/ppt/slides/slide3.xml" Id="Re45a744f26a4481e" /><Relationship Type="http://schemas.openxmlformats.org/officeDocument/2006/relationships/slide" Target="/ppt/slides/slide4.xml" Id="R8e5b5679a6f241ae" /><Relationship Type="http://schemas.openxmlformats.org/officeDocument/2006/relationships/slide" Target="/ppt/slides/slide5.xml" Id="Re47b64bbb71c4a4f" /><Relationship Type="http://schemas.openxmlformats.org/officeDocument/2006/relationships/slide" Target="/ppt/slides/slide6.xml" Id="R6f7dbd2aab81439e" /><Relationship Type="http://schemas.openxmlformats.org/officeDocument/2006/relationships/slide" Target="/ppt/slides/slide7.xml" Id="R9f63d94acd04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a3e96e492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f9f5bea645bb" /><Relationship Type="http://schemas.openxmlformats.org/officeDocument/2006/relationships/theme" Target="/ppt/slideMasters/theme/theme1.xml" Id="R6d660bea8735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af9f5bea6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147a08dc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135930d9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85500158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71273afa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02be4835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20ca1879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e6bc8c36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