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c942496ca04b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70b4248c84a30"/>
  </p:sldMasterIdLst>
  <p:sldIdLst>
    <p:sldId xmlns:r="http://schemas.openxmlformats.org/officeDocument/2006/relationships" id="256" r:id="Ra12cba4f1820416f"/>
    <p:sldId xmlns:r="http://schemas.openxmlformats.org/officeDocument/2006/relationships" id="257" r:id="R360066f6193e4e67"/>
    <p:sldId xmlns:r="http://schemas.openxmlformats.org/officeDocument/2006/relationships" id="258" r:id="Ra1336c3afcb246c4"/>
    <p:sldId xmlns:r="http://schemas.openxmlformats.org/officeDocument/2006/relationships" id="259" r:id="Re8061781a4e040a4"/>
    <p:sldId xmlns:r="http://schemas.openxmlformats.org/officeDocument/2006/relationships" id="260" r:id="Re1ea33fdbb0a4348"/>
    <p:sldId xmlns:r="http://schemas.openxmlformats.org/officeDocument/2006/relationships" id="261" r:id="Rd4725ca5fd914957"/>
    <p:sldId xmlns:r="http://schemas.openxmlformats.org/officeDocument/2006/relationships" id="262" r:id="Rd18da386511840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70b4248c84a30" /><Relationship Type="http://schemas.openxmlformats.org/officeDocument/2006/relationships/slide" Target="/ppt/slides/slide1.xml" Id="Ra12cba4f1820416f" /><Relationship Type="http://schemas.openxmlformats.org/officeDocument/2006/relationships/slide" Target="/ppt/slides/slide2.xml" Id="R360066f6193e4e67" /><Relationship Type="http://schemas.openxmlformats.org/officeDocument/2006/relationships/slide" Target="/ppt/slides/slide3.xml" Id="Ra1336c3afcb246c4" /><Relationship Type="http://schemas.openxmlformats.org/officeDocument/2006/relationships/slide" Target="/ppt/slides/slide4.xml" Id="Re8061781a4e040a4" /><Relationship Type="http://schemas.openxmlformats.org/officeDocument/2006/relationships/slide" Target="/ppt/slides/slide5.xml" Id="Re1ea33fdbb0a4348" /><Relationship Type="http://schemas.openxmlformats.org/officeDocument/2006/relationships/slide" Target="/ppt/slides/slide6.xml" Id="Rd4725ca5fd914957" /><Relationship Type="http://schemas.openxmlformats.org/officeDocument/2006/relationships/slide" Target="/ppt/slides/slide7.xml" Id="Rd18da386511840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24f282d3247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80bf32ca14de7" /><Relationship Type="http://schemas.openxmlformats.org/officeDocument/2006/relationships/theme" Target="/ppt/slideMasters/theme/theme1.xml" Id="Rec24e17b719747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80bf32ca14d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2a21d9f7249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f2713a5924c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adffbf62e47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12f4bc3a643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3ea51a81b40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509b4a8b44f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7162efe0843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PIKHAUGEN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PIKHAUGEN 3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14 390 492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396 758 798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405 532 862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HANS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820 149 432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