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3700bbe34e41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073f90e0c4241"/>
  </p:sldMasterIdLst>
  <p:sldIdLst>
    <p:sldId xmlns:r="http://schemas.openxmlformats.org/officeDocument/2006/relationships" id="256" r:id="R312f03a7cace4f78"/>
    <p:sldId xmlns:r="http://schemas.openxmlformats.org/officeDocument/2006/relationships" id="257" r:id="R8f8c1a2696434ea9"/>
    <p:sldId xmlns:r="http://schemas.openxmlformats.org/officeDocument/2006/relationships" id="258" r:id="R1f0099963fd142f2"/>
    <p:sldId xmlns:r="http://schemas.openxmlformats.org/officeDocument/2006/relationships" id="259" r:id="R1615ebb9c003464b"/>
    <p:sldId xmlns:r="http://schemas.openxmlformats.org/officeDocument/2006/relationships" id="260" r:id="R432c0cc5f3a04677"/>
    <p:sldId xmlns:r="http://schemas.openxmlformats.org/officeDocument/2006/relationships" id="261" r:id="R910c75aecd5a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073f90e0c4241" /><Relationship Type="http://schemas.openxmlformats.org/officeDocument/2006/relationships/slide" Target="/ppt/slides/slide1.xml" Id="R312f03a7cace4f78" /><Relationship Type="http://schemas.openxmlformats.org/officeDocument/2006/relationships/slide" Target="/ppt/slides/slide2.xml" Id="R8f8c1a2696434ea9" /><Relationship Type="http://schemas.openxmlformats.org/officeDocument/2006/relationships/slide" Target="/ppt/slides/slide3.xml" Id="R1f0099963fd142f2" /><Relationship Type="http://schemas.openxmlformats.org/officeDocument/2006/relationships/slide" Target="/ppt/slides/slide4.xml" Id="R1615ebb9c003464b" /><Relationship Type="http://schemas.openxmlformats.org/officeDocument/2006/relationships/slide" Target="/ppt/slides/slide5.xml" Id="R432c0cc5f3a04677" /><Relationship Type="http://schemas.openxmlformats.org/officeDocument/2006/relationships/slide" Target="/ppt/slides/slide6.xml" Id="R910c75aecd5a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c08bd728645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219b7397f41f5" /><Relationship Type="http://schemas.openxmlformats.org/officeDocument/2006/relationships/theme" Target="/ppt/slideMasters/theme/theme1.xml" Id="R8d59706c443e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4219b7397f41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fba6ba6c5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e03db65ff49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b26d335da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5fff1767a44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60e7f7874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c590c24a8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PIKHAUGEN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6680 Halsanaustan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820 149 432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