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c0a3e916d84c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2345a829f547fe"/>
  </p:sldMasterIdLst>
  <p:sldIdLst>
    <p:sldId xmlns:r="http://schemas.openxmlformats.org/officeDocument/2006/relationships" id="256" r:id="R62fcfe5d4c724786"/>
    <p:sldId xmlns:r="http://schemas.openxmlformats.org/officeDocument/2006/relationships" id="257" r:id="R24dc5dab8b33415e"/>
    <p:sldId xmlns:r="http://schemas.openxmlformats.org/officeDocument/2006/relationships" id="258" r:id="Rebb5c854bdd74d01"/>
    <p:sldId xmlns:r="http://schemas.openxmlformats.org/officeDocument/2006/relationships" id="259" r:id="R4f73f4241f37491a"/>
    <p:sldId xmlns:r="http://schemas.openxmlformats.org/officeDocument/2006/relationships" id="260" r:id="Ra01266900ddc4248"/>
    <p:sldId xmlns:r="http://schemas.openxmlformats.org/officeDocument/2006/relationships" id="261" r:id="R974507bb3d6c4f81"/>
    <p:sldId xmlns:r="http://schemas.openxmlformats.org/officeDocument/2006/relationships" id="262" r:id="R7dd46c577dbe49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2345a829f547fe" /><Relationship Type="http://schemas.openxmlformats.org/officeDocument/2006/relationships/slide" Target="/ppt/slides/slide1.xml" Id="R62fcfe5d4c724786" /><Relationship Type="http://schemas.openxmlformats.org/officeDocument/2006/relationships/slide" Target="/ppt/slides/slide2.xml" Id="R24dc5dab8b33415e" /><Relationship Type="http://schemas.openxmlformats.org/officeDocument/2006/relationships/slide" Target="/ppt/slides/slide3.xml" Id="Rebb5c854bdd74d01" /><Relationship Type="http://schemas.openxmlformats.org/officeDocument/2006/relationships/slide" Target="/ppt/slides/slide4.xml" Id="R4f73f4241f37491a" /><Relationship Type="http://schemas.openxmlformats.org/officeDocument/2006/relationships/slide" Target="/ppt/slides/slide5.xml" Id="Ra01266900ddc4248" /><Relationship Type="http://schemas.openxmlformats.org/officeDocument/2006/relationships/slide" Target="/ppt/slides/slide6.xml" Id="R974507bb3d6c4f81" /><Relationship Type="http://schemas.openxmlformats.org/officeDocument/2006/relationships/slide" Target="/ppt/slides/slide7.xml" Id="R7dd46c577dbe49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1828e8c6ee45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49ae72ac44c0e" /><Relationship Type="http://schemas.openxmlformats.org/officeDocument/2006/relationships/theme" Target="/ppt/slideMasters/theme/theme1.xml" Id="R78c604171d7548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a49ae72ac44c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4443d9b04b4d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6da14fde74d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851e3d36d41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e570f2bc042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9bb365c824a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ff39eab6441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06d2c5ea504e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ABBOR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ABBOR INVEST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−163 498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1 187 134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1 193 455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GABRIELSEN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Solliveien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bjorn.gabrielsen@outlook.com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819 482 292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ABBOR INVEST AS</a:t>
            </a:r>
          </a:p>
        </p:txBody>
      </p:sp>
    </p:spTree>
  </p:cSld>
  <p:clrMapOvr>
    <a:masterClrMapping xmlns:a="http://schemas.openxmlformats.org/drawingml/2006/main"/>
  </p:clrMapOvr>
</p:sld>
</file>