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774275b61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7dfbdc89a46a5"/>
  </p:sldMasterIdLst>
  <p:sldIdLst>
    <p:sldId xmlns:r="http://schemas.openxmlformats.org/officeDocument/2006/relationships" id="256" r:id="R273de64c78fd4d64"/>
    <p:sldId xmlns:r="http://schemas.openxmlformats.org/officeDocument/2006/relationships" id="257" r:id="R4fa569ebf38546f8"/>
    <p:sldId xmlns:r="http://schemas.openxmlformats.org/officeDocument/2006/relationships" id="258" r:id="R2737a3bc0a5f47c8"/>
    <p:sldId xmlns:r="http://schemas.openxmlformats.org/officeDocument/2006/relationships" id="259" r:id="R932b80652bc847f6"/>
    <p:sldId xmlns:r="http://schemas.openxmlformats.org/officeDocument/2006/relationships" id="260" r:id="R9f5fbc735f384ea2"/>
    <p:sldId xmlns:r="http://schemas.openxmlformats.org/officeDocument/2006/relationships" id="261" r:id="R9f1d4e7672534f79"/>
    <p:sldId xmlns:r="http://schemas.openxmlformats.org/officeDocument/2006/relationships" id="262" r:id="R176220b58dbf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7dfbdc89a46a5" /><Relationship Type="http://schemas.openxmlformats.org/officeDocument/2006/relationships/slide" Target="/ppt/slides/slide1.xml" Id="R273de64c78fd4d64" /><Relationship Type="http://schemas.openxmlformats.org/officeDocument/2006/relationships/slide" Target="/ppt/slides/slide2.xml" Id="R4fa569ebf38546f8" /><Relationship Type="http://schemas.openxmlformats.org/officeDocument/2006/relationships/slide" Target="/ppt/slides/slide3.xml" Id="R2737a3bc0a5f47c8" /><Relationship Type="http://schemas.openxmlformats.org/officeDocument/2006/relationships/slide" Target="/ppt/slides/slide4.xml" Id="R932b80652bc847f6" /><Relationship Type="http://schemas.openxmlformats.org/officeDocument/2006/relationships/slide" Target="/ppt/slides/slide5.xml" Id="R9f5fbc735f384ea2" /><Relationship Type="http://schemas.openxmlformats.org/officeDocument/2006/relationships/slide" Target="/ppt/slides/slide6.xml" Id="R9f1d4e7672534f79" /><Relationship Type="http://schemas.openxmlformats.org/officeDocument/2006/relationships/slide" Target="/ppt/slides/slide7.xml" Id="R176220b58dbf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303d8a2a2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90289b20497b" /><Relationship Type="http://schemas.openxmlformats.org/officeDocument/2006/relationships/theme" Target="/ppt/slideMasters/theme/theme1.xml" Id="R5338edca66a3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790289b20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1c46a4c3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53c6f4cb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cc14afd1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f8a3a23f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671d73e4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72875e7d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57ad518c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GUNNENG CHRISTIAN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GÅSBAKK KJELL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