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26c1bdae7a42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2c611712f04527"/>
  </p:sldMasterIdLst>
  <p:sldIdLst>
    <p:sldId xmlns:r="http://schemas.openxmlformats.org/officeDocument/2006/relationships" id="256" r:id="R9b7f9d4cda554772"/>
    <p:sldId xmlns:r="http://schemas.openxmlformats.org/officeDocument/2006/relationships" id="257" r:id="R7aaca4d45b784b7a"/>
    <p:sldId xmlns:r="http://schemas.openxmlformats.org/officeDocument/2006/relationships" id="258" r:id="Rba539ef003c848a5"/>
    <p:sldId xmlns:r="http://schemas.openxmlformats.org/officeDocument/2006/relationships" id="259" r:id="R6701a4594db84666"/>
    <p:sldId xmlns:r="http://schemas.openxmlformats.org/officeDocument/2006/relationships" id="260" r:id="R0cab6c65fb53463c"/>
    <p:sldId xmlns:r="http://schemas.openxmlformats.org/officeDocument/2006/relationships" id="261" r:id="R09482572fb8847bb"/>
    <p:sldId xmlns:r="http://schemas.openxmlformats.org/officeDocument/2006/relationships" id="262" r:id="Racae98304bec41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c611712f04527" /><Relationship Type="http://schemas.openxmlformats.org/officeDocument/2006/relationships/slide" Target="/ppt/slides/slide1.xml" Id="R9b7f9d4cda554772" /><Relationship Type="http://schemas.openxmlformats.org/officeDocument/2006/relationships/slide" Target="/ppt/slides/slide2.xml" Id="R7aaca4d45b784b7a" /><Relationship Type="http://schemas.openxmlformats.org/officeDocument/2006/relationships/slide" Target="/ppt/slides/slide3.xml" Id="Rba539ef003c848a5" /><Relationship Type="http://schemas.openxmlformats.org/officeDocument/2006/relationships/slide" Target="/ppt/slides/slide4.xml" Id="R6701a4594db84666" /><Relationship Type="http://schemas.openxmlformats.org/officeDocument/2006/relationships/slide" Target="/ppt/slides/slide5.xml" Id="R0cab6c65fb53463c" /><Relationship Type="http://schemas.openxmlformats.org/officeDocument/2006/relationships/slide" Target="/ppt/slides/slide6.xml" Id="R09482572fb8847bb" /><Relationship Type="http://schemas.openxmlformats.org/officeDocument/2006/relationships/slide" Target="/ppt/slides/slide7.xml" Id="Racae98304bec41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9990f03094f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ee4a92cb348c6" /><Relationship Type="http://schemas.openxmlformats.org/officeDocument/2006/relationships/theme" Target="/ppt/slideMasters/theme/theme1.xml" Id="R2fb3f896c8174d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8ee4a92cb348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1eb71458e4d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5e9a7342b45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fd8ffe2ef4c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47f0164e344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8aa7c01d34c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92d54b3f641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001ef451546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EMMA AS ble etablert [år] og holder til i Ågotnes.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1 156 936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1 666 387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1 686 706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HATLESTAD 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Spjeldsvegen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5363 Ågotnes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819 204 802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