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0996ebbf804b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d48b873f8f42bd"/>
  </p:sldMasterIdLst>
  <p:sldIdLst>
    <p:sldId xmlns:r="http://schemas.openxmlformats.org/officeDocument/2006/relationships" id="256" r:id="R2d6e281af5e44ed9"/>
    <p:sldId xmlns:r="http://schemas.openxmlformats.org/officeDocument/2006/relationships" id="257" r:id="R9f7a5a22a2c34c12"/>
    <p:sldId xmlns:r="http://schemas.openxmlformats.org/officeDocument/2006/relationships" id="258" r:id="Rb363e1d630f84c0a"/>
    <p:sldId xmlns:r="http://schemas.openxmlformats.org/officeDocument/2006/relationships" id="259" r:id="R38416548ea8a434e"/>
    <p:sldId xmlns:r="http://schemas.openxmlformats.org/officeDocument/2006/relationships" id="260" r:id="R314ccbc2a268450b"/>
    <p:sldId xmlns:r="http://schemas.openxmlformats.org/officeDocument/2006/relationships" id="261" r:id="R7f5ff20502d2452e"/>
    <p:sldId xmlns:r="http://schemas.openxmlformats.org/officeDocument/2006/relationships" id="262" r:id="R8a03bdcf921041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48b873f8f42bd" /><Relationship Type="http://schemas.openxmlformats.org/officeDocument/2006/relationships/slide" Target="/ppt/slides/slide1.xml" Id="R2d6e281af5e44ed9" /><Relationship Type="http://schemas.openxmlformats.org/officeDocument/2006/relationships/slide" Target="/ppt/slides/slide2.xml" Id="R9f7a5a22a2c34c12" /><Relationship Type="http://schemas.openxmlformats.org/officeDocument/2006/relationships/slide" Target="/ppt/slides/slide3.xml" Id="Rb363e1d630f84c0a" /><Relationship Type="http://schemas.openxmlformats.org/officeDocument/2006/relationships/slide" Target="/ppt/slides/slide4.xml" Id="R38416548ea8a434e" /><Relationship Type="http://schemas.openxmlformats.org/officeDocument/2006/relationships/slide" Target="/ppt/slides/slide5.xml" Id="R314ccbc2a268450b" /><Relationship Type="http://schemas.openxmlformats.org/officeDocument/2006/relationships/slide" Target="/ppt/slides/slide6.xml" Id="R7f5ff20502d2452e" /><Relationship Type="http://schemas.openxmlformats.org/officeDocument/2006/relationships/slide" Target="/ppt/slides/slide7.xml" Id="R8a03bdcf921041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35349862946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c818b97134d23" /><Relationship Type="http://schemas.openxmlformats.org/officeDocument/2006/relationships/theme" Target="/ppt/slideMasters/theme/theme1.xml" Id="R7be94e100c3e42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0c818b97134d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070a9907c4d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6637f70e848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d3ced26624d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c01ce7e3b4e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6517b0b2f48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a74708b9144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743b5288e42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EVINY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EVINY VENTURES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−10 638 445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−15 731 458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55 752 346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223 790 836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EVINY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818 908 962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EVINY VENTURES AS</a:t>
            </a:r>
          </a:p>
        </p:txBody>
      </p:sp>
    </p:spTree>
  </p:cSld>
  <p:clrMapOvr>
    <a:masterClrMapping xmlns:a="http://schemas.openxmlformats.org/drawingml/2006/main"/>
  </p:clrMapOvr>
</p:sld>
</file>