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86d7d4aad144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eb496308ff41e9"/>
  </p:sldMasterIdLst>
  <p:sldIdLst>
    <p:sldId xmlns:r="http://schemas.openxmlformats.org/officeDocument/2006/relationships" id="256" r:id="R86ee1b7db438462a"/>
    <p:sldId xmlns:r="http://schemas.openxmlformats.org/officeDocument/2006/relationships" id="257" r:id="R764b5f5cfd2d4409"/>
    <p:sldId xmlns:r="http://schemas.openxmlformats.org/officeDocument/2006/relationships" id="258" r:id="Rc1ddef795542411d"/>
    <p:sldId xmlns:r="http://schemas.openxmlformats.org/officeDocument/2006/relationships" id="259" r:id="R0eee5d88c06e47fe"/>
    <p:sldId xmlns:r="http://schemas.openxmlformats.org/officeDocument/2006/relationships" id="260" r:id="R8d354d0e8cda48be"/>
    <p:sldId xmlns:r="http://schemas.openxmlformats.org/officeDocument/2006/relationships" id="261" r:id="Rfc4bc720eb254932"/>
    <p:sldId xmlns:r="http://schemas.openxmlformats.org/officeDocument/2006/relationships" id="262" r:id="Rcc2cca55e00f46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eb496308ff41e9" /><Relationship Type="http://schemas.openxmlformats.org/officeDocument/2006/relationships/slide" Target="/ppt/slides/slide1.xml" Id="R86ee1b7db438462a" /><Relationship Type="http://schemas.openxmlformats.org/officeDocument/2006/relationships/slide" Target="/ppt/slides/slide2.xml" Id="R764b5f5cfd2d4409" /><Relationship Type="http://schemas.openxmlformats.org/officeDocument/2006/relationships/slide" Target="/ppt/slides/slide3.xml" Id="Rc1ddef795542411d" /><Relationship Type="http://schemas.openxmlformats.org/officeDocument/2006/relationships/slide" Target="/ppt/slides/slide4.xml" Id="R0eee5d88c06e47fe" /><Relationship Type="http://schemas.openxmlformats.org/officeDocument/2006/relationships/slide" Target="/ppt/slides/slide5.xml" Id="R8d354d0e8cda48be" /><Relationship Type="http://schemas.openxmlformats.org/officeDocument/2006/relationships/slide" Target="/ppt/slides/slide6.xml" Id="Rfc4bc720eb254932" /><Relationship Type="http://schemas.openxmlformats.org/officeDocument/2006/relationships/slide" Target="/ppt/slides/slide7.xml" Id="Rcc2cca55e00f46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1219352caa43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822da03054aaf" /><Relationship Type="http://schemas.openxmlformats.org/officeDocument/2006/relationships/theme" Target="/ppt/slideMasters/theme/theme1.xml" Id="R24d488cdfaac49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c822da03054a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908aca37645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c778765934a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e9e425d0a48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4e3ca463342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6289d967a49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e50730a1c44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ea1a87dbf4b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KVIA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KVIA INVESTERING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−302 759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3 466 565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38 942 461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42 891 530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A.S. KVIA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KVIA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KVIA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Melsheiveien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818 284 942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KVIA INVESTERING AS</a:t>
            </a:r>
          </a:p>
        </p:txBody>
      </p:sp>
    </p:spTree>
  </p:cSld>
  <p:clrMapOvr>
    <a:masterClrMapping xmlns:a="http://schemas.openxmlformats.org/drawingml/2006/main"/>
  </p:clrMapOvr>
</p:sld>
</file>