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081c721a5e45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3ac2c3628b42f3"/>
  </p:sldMasterIdLst>
  <p:sldIdLst>
    <p:sldId xmlns:r="http://schemas.openxmlformats.org/officeDocument/2006/relationships" id="256" r:id="Rf464f73d0c254d8c"/>
    <p:sldId xmlns:r="http://schemas.openxmlformats.org/officeDocument/2006/relationships" id="257" r:id="R78c29736c61049d3"/>
    <p:sldId xmlns:r="http://schemas.openxmlformats.org/officeDocument/2006/relationships" id="258" r:id="Rb8af8acbc3924f5a"/>
    <p:sldId xmlns:r="http://schemas.openxmlformats.org/officeDocument/2006/relationships" id="259" r:id="R898da9f8260e423a"/>
    <p:sldId xmlns:r="http://schemas.openxmlformats.org/officeDocument/2006/relationships" id="260" r:id="R3e37d58459664af3"/>
    <p:sldId xmlns:r="http://schemas.openxmlformats.org/officeDocument/2006/relationships" id="261" r:id="Ra340df449e7e4d87"/>
    <p:sldId xmlns:r="http://schemas.openxmlformats.org/officeDocument/2006/relationships" id="262" r:id="R9c1132cb93774d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3ac2c3628b42f3" /><Relationship Type="http://schemas.openxmlformats.org/officeDocument/2006/relationships/slide" Target="/ppt/slides/slide1.xml" Id="Rf464f73d0c254d8c" /><Relationship Type="http://schemas.openxmlformats.org/officeDocument/2006/relationships/slide" Target="/ppt/slides/slide2.xml" Id="R78c29736c61049d3" /><Relationship Type="http://schemas.openxmlformats.org/officeDocument/2006/relationships/slide" Target="/ppt/slides/slide3.xml" Id="Rb8af8acbc3924f5a" /><Relationship Type="http://schemas.openxmlformats.org/officeDocument/2006/relationships/slide" Target="/ppt/slides/slide4.xml" Id="R898da9f8260e423a" /><Relationship Type="http://schemas.openxmlformats.org/officeDocument/2006/relationships/slide" Target="/ppt/slides/slide5.xml" Id="R3e37d58459664af3" /><Relationship Type="http://schemas.openxmlformats.org/officeDocument/2006/relationships/slide" Target="/ppt/slides/slide6.xml" Id="Ra340df449e7e4d87" /><Relationship Type="http://schemas.openxmlformats.org/officeDocument/2006/relationships/slide" Target="/ppt/slides/slide7.xml" Id="R9c1132cb93774d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82e1136e77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ff77cbfe74008" /><Relationship Type="http://schemas.openxmlformats.org/officeDocument/2006/relationships/theme" Target="/ppt/slideMasters/theme/theme1.xml" Id="R8d7078fdaf5c4f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6ff77cbfe740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065c034ab49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f4d2cae5d4e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574bc545640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5b6720121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8ca8fa92746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ff7449afe4e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07bb7a136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 REVISJON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14 979 461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3 768 907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3 127 008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3 236 196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6 578 773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WIKTORIN RÅDGIVNING OG INVEST AS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BOKEMOA INVEST AS  –  36,0 %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LÆRUM WIKTORIN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LANDSVERK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818 091 702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 REVISJON AS</a:t>
            </a:r>
          </a:p>
        </p:txBody>
      </p:sp>
    </p:spTree>
  </p:cSld>
  <p:clrMapOvr>
    <a:masterClrMapping xmlns:a="http://schemas.openxmlformats.org/drawingml/2006/main"/>
  </p:clrMapOvr>
</p:sld>
</file>