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39406cb7a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e5836a73a42f9"/>
  </p:sldMasterIdLst>
  <p:sldIdLst>
    <p:sldId xmlns:r="http://schemas.openxmlformats.org/officeDocument/2006/relationships" id="256" r:id="R9af51a5b4518462e"/>
    <p:sldId xmlns:r="http://schemas.openxmlformats.org/officeDocument/2006/relationships" id="257" r:id="Rb88e9fb5bc9c4682"/>
    <p:sldId xmlns:r="http://schemas.openxmlformats.org/officeDocument/2006/relationships" id="258" r:id="R36c2be3ded1646e0"/>
    <p:sldId xmlns:r="http://schemas.openxmlformats.org/officeDocument/2006/relationships" id="259" r:id="R1f54b1239b134038"/>
    <p:sldId xmlns:r="http://schemas.openxmlformats.org/officeDocument/2006/relationships" id="260" r:id="R976448fa84624580"/>
    <p:sldId xmlns:r="http://schemas.openxmlformats.org/officeDocument/2006/relationships" id="261" r:id="R387f2829235a4a84"/>
    <p:sldId xmlns:r="http://schemas.openxmlformats.org/officeDocument/2006/relationships" id="262" r:id="R98c97ca2ba26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e5836a73a42f9" /><Relationship Type="http://schemas.openxmlformats.org/officeDocument/2006/relationships/slide" Target="/ppt/slides/slide1.xml" Id="R9af51a5b4518462e" /><Relationship Type="http://schemas.openxmlformats.org/officeDocument/2006/relationships/slide" Target="/ppt/slides/slide2.xml" Id="Rb88e9fb5bc9c4682" /><Relationship Type="http://schemas.openxmlformats.org/officeDocument/2006/relationships/slide" Target="/ppt/slides/slide3.xml" Id="R36c2be3ded1646e0" /><Relationship Type="http://schemas.openxmlformats.org/officeDocument/2006/relationships/slide" Target="/ppt/slides/slide4.xml" Id="R1f54b1239b134038" /><Relationship Type="http://schemas.openxmlformats.org/officeDocument/2006/relationships/slide" Target="/ppt/slides/slide5.xml" Id="R976448fa84624580" /><Relationship Type="http://schemas.openxmlformats.org/officeDocument/2006/relationships/slide" Target="/ppt/slides/slide6.xml" Id="R387f2829235a4a84" /><Relationship Type="http://schemas.openxmlformats.org/officeDocument/2006/relationships/slide" Target="/ppt/slides/slide7.xml" Id="R98c97ca2ba26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ef9dfb2b3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ae3ae3884fb4" /><Relationship Type="http://schemas.openxmlformats.org/officeDocument/2006/relationships/theme" Target="/ppt/slideMasters/theme/theme1.xml" Id="R0abc22b3cf1a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6ae3ae388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c79827784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127686931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54158940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d1663b07f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d91124dc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ea4220bcd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8d044339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 Streker Økonomi AS, 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