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fa5f2d69247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93abda10a41c3"/>
  </p:sldMasterIdLst>
  <p:sldIdLst>
    <p:sldId xmlns:r="http://schemas.openxmlformats.org/officeDocument/2006/relationships" id="256" r:id="Rfd243cc5119f43eb"/>
    <p:sldId xmlns:r="http://schemas.openxmlformats.org/officeDocument/2006/relationships" id="257" r:id="R5dca2a15ffb04071"/>
    <p:sldId xmlns:r="http://schemas.openxmlformats.org/officeDocument/2006/relationships" id="258" r:id="R37411e97012247e7"/>
    <p:sldId xmlns:r="http://schemas.openxmlformats.org/officeDocument/2006/relationships" id="259" r:id="R55fd524b593f4c09"/>
    <p:sldId xmlns:r="http://schemas.openxmlformats.org/officeDocument/2006/relationships" id="260" r:id="R2e5b76c88a0e4853"/>
    <p:sldId xmlns:r="http://schemas.openxmlformats.org/officeDocument/2006/relationships" id="261" r:id="R429ccbc64f154cb3"/>
    <p:sldId xmlns:r="http://schemas.openxmlformats.org/officeDocument/2006/relationships" id="262" r:id="R0f46d6a1179d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93abda10a41c3" /><Relationship Type="http://schemas.openxmlformats.org/officeDocument/2006/relationships/slide" Target="/ppt/slides/slide1.xml" Id="Rfd243cc5119f43eb" /><Relationship Type="http://schemas.openxmlformats.org/officeDocument/2006/relationships/slide" Target="/ppt/slides/slide2.xml" Id="R5dca2a15ffb04071" /><Relationship Type="http://schemas.openxmlformats.org/officeDocument/2006/relationships/slide" Target="/ppt/slides/slide3.xml" Id="R37411e97012247e7" /><Relationship Type="http://schemas.openxmlformats.org/officeDocument/2006/relationships/slide" Target="/ppt/slides/slide4.xml" Id="R55fd524b593f4c09" /><Relationship Type="http://schemas.openxmlformats.org/officeDocument/2006/relationships/slide" Target="/ppt/slides/slide5.xml" Id="R2e5b76c88a0e4853" /><Relationship Type="http://schemas.openxmlformats.org/officeDocument/2006/relationships/slide" Target="/ppt/slides/slide6.xml" Id="R429ccbc64f154cb3" /><Relationship Type="http://schemas.openxmlformats.org/officeDocument/2006/relationships/slide" Target="/ppt/slides/slide7.xml" Id="R0f46d6a1179d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28687f5e549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7cc99ce04fdd" /><Relationship Type="http://schemas.openxmlformats.org/officeDocument/2006/relationships/theme" Target="/ppt/slideMasters/theme/theme1.xml" Id="R8b27425367b3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a7cc99ce0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b91032fcc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7279a0ee7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ab28a8af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0eedcaa9c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196f47b542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3402185b1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7384699c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ÅB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ÅB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415 825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5 013 099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KOMMUNE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635440000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817 536 832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ÅB EIGEDOM AS</a:t>
            </a:r>
          </a:p>
        </p:txBody>
      </p:sp>
    </p:spTree>
  </p:cSld>
  <p:clrMapOvr>
    <a:masterClrMapping xmlns:a="http://schemas.openxmlformats.org/drawingml/2006/main"/>
  </p:clrMapOvr>
</p:sld>
</file>