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9740658db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fbbcadb90423b"/>
  </p:sldMasterIdLst>
  <p:sldIdLst>
    <p:sldId xmlns:r="http://schemas.openxmlformats.org/officeDocument/2006/relationships" id="256" r:id="R27d8142fa5a84ace"/>
    <p:sldId xmlns:r="http://schemas.openxmlformats.org/officeDocument/2006/relationships" id="257" r:id="R3c6701e437a64ca3"/>
    <p:sldId xmlns:r="http://schemas.openxmlformats.org/officeDocument/2006/relationships" id="258" r:id="R333b63eeb163421f"/>
    <p:sldId xmlns:r="http://schemas.openxmlformats.org/officeDocument/2006/relationships" id="259" r:id="R9d64d3ea9c874039"/>
    <p:sldId xmlns:r="http://schemas.openxmlformats.org/officeDocument/2006/relationships" id="260" r:id="Rea1023ba107d4c39"/>
    <p:sldId xmlns:r="http://schemas.openxmlformats.org/officeDocument/2006/relationships" id="261" r:id="R3e32497b12434d13"/>
    <p:sldId xmlns:r="http://schemas.openxmlformats.org/officeDocument/2006/relationships" id="262" r:id="Rcdbd2a822971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fbbcadb90423b" /><Relationship Type="http://schemas.openxmlformats.org/officeDocument/2006/relationships/slide" Target="/ppt/slides/slide1.xml" Id="R27d8142fa5a84ace" /><Relationship Type="http://schemas.openxmlformats.org/officeDocument/2006/relationships/slide" Target="/ppt/slides/slide2.xml" Id="R3c6701e437a64ca3" /><Relationship Type="http://schemas.openxmlformats.org/officeDocument/2006/relationships/slide" Target="/ppt/slides/slide3.xml" Id="R333b63eeb163421f" /><Relationship Type="http://schemas.openxmlformats.org/officeDocument/2006/relationships/slide" Target="/ppt/slides/slide4.xml" Id="R9d64d3ea9c874039" /><Relationship Type="http://schemas.openxmlformats.org/officeDocument/2006/relationships/slide" Target="/ppt/slides/slide5.xml" Id="Rea1023ba107d4c39" /><Relationship Type="http://schemas.openxmlformats.org/officeDocument/2006/relationships/slide" Target="/ppt/slides/slide6.xml" Id="R3e32497b12434d13" /><Relationship Type="http://schemas.openxmlformats.org/officeDocument/2006/relationships/slide" Target="/ppt/slides/slide7.xml" Id="Rcdbd2a822971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9114d2e93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958d74b347f0" /><Relationship Type="http://schemas.openxmlformats.org/officeDocument/2006/relationships/theme" Target="/ppt/slideMasters/theme/theme1.xml" Id="R95f72e524970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d958d74b3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f401f01f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31a83970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97c3b47d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3ffe1755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175ac00d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abeb18e7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6168750d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