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55fe1820f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7c673decd4b02"/>
  </p:sldMasterIdLst>
  <p:sldIdLst>
    <p:sldId xmlns:r="http://schemas.openxmlformats.org/officeDocument/2006/relationships" id="256" r:id="R66ff1c5bd889422c"/>
    <p:sldId xmlns:r="http://schemas.openxmlformats.org/officeDocument/2006/relationships" id="257" r:id="R0fba3150375b469d"/>
    <p:sldId xmlns:r="http://schemas.openxmlformats.org/officeDocument/2006/relationships" id="258" r:id="R128658253883473e"/>
    <p:sldId xmlns:r="http://schemas.openxmlformats.org/officeDocument/2006/relationships" id="259" r:id="Reb1fc1f6d8b440ba"/>
    <p:sldId xmlns:r="http://schemas.openxmlformats.org/officeDocument/2006/relationships" id="260" r:id="R777eddc056424c86"/>
    <p:sldId xmlns:r="http://schemas.openxmlformats.org/officeDocument/2006/relationships" id="261" r:id="Rab02282777d2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7c673decd4b02" /><Relationship Type="http://schemas.openxmlformats.org/officeDocument/2006/relationships/slide" Target="/ppt/slides/slide1.xml" Id="R66ff1c5bd889422c" /><Relationship Type="http://schemas.openxmlformats.org/officeDocument/2006/relationships/slide" Target="/ppt/slides/slide2.xml" Id="R0fba3150375b469d" /><Relationship Type="http://schemas.openxmlformats.org/officeDocument/2006/relationships/slide" Target="/ppt/slides/slide3.xml" Id="R128658253883473e" /><Relationship Type="http://schemas.openxmlformats.org/officeDocument/2006/relationships/slide" Target="/ppt/slides/slide4.xml" Id="Reb1fc1f6d8b440ba" /><Relationship Type="http://schemas.openxmlformats.org/officeDocument/2006/relationships/slide" Target="/ppt/slides/slide5.xml" Id="R777eddc056424c86" /><Relationship Type="http://schemas.openxmlformats.org/officeDocument/2006/relationships/slide" Target="/ppt/slides/slide6.xml" Id="Rab02282777d2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4c0381032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da51e3e24061" /><Relationship Type="http://schemas.openxmlformats.org/officeDocument/2006/relationships/theme" Target="/ppt/slideMasters/theme/theme1.xml" Id="R6ba0773f39ca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cda51e3e2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7cdd8e46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9719a441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2e30def44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3e4f878c9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05813c7f1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f62a0a9b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