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8ec0af1afc49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7befb67d7b4bf7"/>
  </p:sldMasterIdLst>
  <p:sldIdLst>
    <p:sldId xmlns:r="http://schemas.openxmlformats.org/officeDocument/2006/relationships" id="256" r:id="Rf3dc84c8a29d48d6"/>
    <p:sldId xmlns:r="http://schemas.openxmlformats.org/officeDocument/2006/relationships" id="257" r:id="R5cd6f6c0e245469c"/>
    <p:sldId xmlns:r="http://schemas.openxmlformats.org/officeDocument/2006/relationships" id="258" r:id="R15eafb04713e4e7a"/>
    <p:sldId xmlns:r="http://schemas.openxmlformats.org/officeDocument/2006/relationships" id="259" r:id="R34f169e2885e44ee"/>
    <p:sldId xmlns:r="http://schemas.openxmlformats.org/officeDocument/2006/relationships" id="260" r:id="R601e3c36ccfc49f0"/>
    <p:sldId xmlns:r="http://schemas.openxmlformats.org/officeDocument/2006/relationships" id="261" r:id="Rc78ea5dd606746dc"/>
    <p:sldId xmlns:r="http://schemas.openxmlformats.org/officeDocument/2006/relationships" id="262" r:id="R339c3b99634c4f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7befb67d7b4bf7" /><Relationship Type="http://schemas.openxmlformats.org/officeDocument/2006/relationships/slide" Target="/ppt/slides/slide1.xml" Id="Rf3dc84c8a29d48d6" /><Relationship Type="http://schemas.openxmlformats.org/officeDocument/2006/relationships/slide" Target="/ppt/slides/slide2.xml" Id="R5cd6f6c0e245469c" /><Relationship Type="http://schemas.openxmlformats.org/officeDocument/2006/relationships/slide" Target="/ppt/slides/slide3.xml" Id="R15eafb04713e4e7a" /><Relationship Type="http://schemas.openxmlformats.org/officeDocument/2006/relationships/slide" Target="/ppt/slides/slide4.xml" Id="R34f169e2885e44ee" /><Relationship Type="http://schemas.openxmlformats.org/officeDocument/2006/relationships/slide" Target="/ppt/slides/slide5.xml" Id="R601e3c36ccfc49f0" /><Relationship Type="http://schemas.openxmlformats.org/officeDocument/2006/relationships/slide" Target="/ppt/slides/slide6.xml" Id="Rc78ea5dd606746dc" /><Relationship Type="http://schemas.openxmlformats.org/officeDocument/2006/relationships/slide" Target="/ppt/slides/slide7.xml" Id="R339c3b99634c4f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c43c786ba448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40ffb3581467c" /><Relationship Type="http://schemas.openxmlformats.org/officeDocument/2006/relationships/theme" Target="/ppt/slideMasters/theme/theme1.xml" Id="Recb5367e5b8544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f40ffb358146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add53fab946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4cae992bc4c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e209e147c14a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2bbd3a6a443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ade104a7a45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efc19ad834c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8f2144bd74f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RIJE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RIJE HOLDING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860 336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1 669 126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1 670 126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RUBEN LIE HAKKEBO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Brattvollvegen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7056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816 034 582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RIJE HOLDING AS</a:t>
            </a:r>
          </a:p>
        </p:txBody>
      </p:sp>
    </p:spTree>
  </p:cSld>
  <p:clrMapOvr>
    <a:masterClrMapping xmlns:a="http://schemas.openxmlformats.org/drawingml/2006/main"/>
  </p:clrMapOvr>
</p:sld>
</file>