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b8d45c529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f3563de064857"/>
  </p:sldMasterIdLst>
  <p:sldIdLst>
    <p:sldId xmlns:r="http://schemas.openxmlformats.org/officeDocument/2006/relationships" id="256" r:id="Rbb05027ee1f948e4"/>
    <p:sldId xmlns:r="http://schemas.openxmlformats.org/officeDocument/2006/relationships" id="257" r:id="R48be090ca1d54e37"/>
    <p:sldId xmlns:r="http://schemas.openxmlformats.org/officeDocument/2006/relationships" id="258" r:id="R0fcbf3bbe8e041db"/>
    <p:sldId xmlns:r="http://schemas.openxmlformats.org/officeDocument/2006/relationships" id="259" r:id="R594fc2af41f44bd7"/>
    <p:sldId xmlns:r="http://schemas.openxmlformats.org/officeDocument/2006/relationships" id="260" r:id="R46d151ace58f449c"/>
    <p:sldId xmlns:r="http://schemas.openxmlformats.org/officeDocument/2006/relationships" id="261" r:id="Rd37a946fd8534087"/>
    <p:sldId xmlns:r="http://schemas.openxmlformats.org/officeDocument/2006/relationships" id="262" r:id="R94ac3c4803a4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f3563de064857" /><Relationship Type="http://schemas.openxmlformats.org/officeDocument/2006/relationships/slide" Target="/ppt/slides/slide1.xml" Id="Rbb05027ee1f948e4" /><Relationship Type="http://schemas.openxmlformats.org/officeDocument/2006/relationships/slide" Target="/ppt/slides/slide2.xml" Id="R48be090ca1d54e37" /><Relationship Type="http://schemas.openxmlformats.org/officeDocument/2006/relationships/slide" Target="/ppt/slides/slide3.xml" Id="R0fcbf3bbe8e041db" /><Relationship Type="http://schemas.openxmlformats.org/officeDocument/2006/relationships/slide" Target="/ppt/slides/slide4.xml" Id="R594fc2af41f44bd7" /><Relationship Type="http://schemas.openxmlformats.org/officeDocument/2006/relationships/slide" Target="/ppt/slides/slide5.xml" Id="R46d151ace58f449c" /><Relationship Type="http://schemas.openxmlformats.org/officeDocument/2006/relationships/slide" Target="/ppt/slides/slide6.xml" Id="Rd37a946fd8534087" /><Relationship Type="http://schemas.openxmlformats.org/officeDocument/2006/relationships/slide" Target="/ppt/slides/slide7.xml" Id="R94ac3c4803a4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c95b4c9ab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1bf862024b77" /><Relationship Type="http://schemas.openxmlformats.org/officeDocument/2006/relationships/theme" Target="/ppt/slideMasters/theme/theme1.xml" Id="Reb0bdb1b92ee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a1bf86202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8c12f7a3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92a380d9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c74f0ad2d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8ffedb72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213f3c28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0ccc6a2b9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a4db065c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