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cdc685883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62da5e62b4efc"/>
  </p:sldMasterIdLst>
  <p:sldIdLst>
    <p:sldId xmlns:r="http://schemas.openxmlformats.org/officeDocument/2006/relationships" id="256" r:id="R8691798efb76410f"/>
    <p:sldId xmlns:r="http://schemas.openxmlformats.org/officeDocument/2006/relationships" id="257" r:id="R31c0f7313d234a00"/>
    <p:sldId xmlns:r="http://schemas.openxmlformats.org/officeDocument/2006/relationships" id="258" r:id="R8cdb9385595441f8"/>
    <p:sldId xmlns:r="http://schemas.openxmlformats.org/officeDocument/2006/relationships" id="259" r:id="Re31c018611dd462b"/>
    <p:sldId xmlns:r="http://schemas.openxmlformats.org/officeDocument/2006/relationships" id="260" r:id="Ra6ced365689b4ff8"/>
    <p:sldId xmlns:r="http://schemas.openxmlformats.org/officeDocument/2006/relationships" id="261" r:id="R6adf67fd5799438a"/>
    <p:sldId xmlns:r="http://schemas.openxmlformats.org/officeDocument/2006/relationships" id="262" r:id="Re3e04be840f8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62da5e62b4efc" /><Relationship Type="http://schemas.openxmlformats.org/officeDocument/2006/relationships/slide" Target="/ppt/slides/slide1.xml" Id="R8691798efb76410f" /><Relationship Type="http://schemas.openxmlformats.org/officeDocument/2006/relationships/slide" Target="/ppt/slides/slide2.xml" Id="R31c0f7313d234a00" /><Relationship Type="http://schemas.openxmlformats.org/officeDocument/2006/relationships/slide" Target="/ppt/slides/slide3.xml" Id="R8cdb9385595441f8" /><Relationship Type="http://schemas.openxmlformats.org/officeDocument/2006/relationships/slide" Target="/ppt/slides/slide4.xml" Id="Re31c018611dd462b" /><Relationship Type="http://schemas.openxmlformats.org/officeDocument/2006/relationships/slide" Target="/ppt/slides/slide5.xml" Id="Ra6ced365689b4ff8" /><Relationship Type="http://schemas.openxmlformats.org/officeDocument/2006/relationships/slide" Target="/ppt/slides/slide6.xml" Id="R6adf67fd5799438a" /><Relationship Type="http://schemas.openxmlformats.org/officeDocument/2006/relationships/slide" Target="/ppt/slides/slide7.xml" Id="Re3e04be840f8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cd25aa578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e67988b7b480c" /><Relationship Type="http://schemas.openxmlformats.org/officeDocument/2006/relationships/theme" Target="/ppt/slideMasters/theme/theme1.xml" Id="R8d46f1fb2085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e67988b7b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0c6a40c0b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c2ef8a0d4f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ad614d56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5dfb8341b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88fc4b70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9e427b8664f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1ddb24fd9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KLETTE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