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6ccf9f527141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02b16446de4d45"/>
  </p:sldMasterIdLst>
  <p:sldIdLst>
    <p:sldId xmlns:r="http://schemas.openxmlformats.org/officeDocument/2006/relationships" id="256" r:id="R0a3640002be44e6e"/>
    <p:sldId xmlns:r="http://schemas.openxmlformats.org/officeDocument/2006/relationships" id="257" r:id="R10d57561bcbc46dc"/>
    <p:sldId xmlns:r="http://schemas.openxmlformats.org/officeDocument/2006/relationships" id="258" r:id="R79ad2785df3d48f9"/>
    <p:sldId xmlns:r="http://schemas.openxmlformats.org/officeDocument/2006/relationships" id="259" r:id="R4fc8e590a95a432c"/>
    <p:sldId xmlns:r="http://schemas.openxmlformats.org/officeDocument/2006/relationships" id="260" r:id="R44ca5201a3ed4504"/>
    <p:sldId xmlns:r="http://schemas.openxmlformats.org/officeDocument/2006/relationships" id="261" r:id="R0e7ed28e1d574161"/>
    <p:sldId xmlns:r="http://schemas.openxmlformats.org/officeDocument/2006/relationships" id="262" r:id="R5326b85c15d6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2b16446de4d45" /><Relationship Type="http://schemas.openxmlformats.org/officeDocument/2006/relationships/slide" Target="/ppt/slides/slide1.xml" Id="R0a3640002be44e6e" /><Relationship Type="http://schemas.openxmlformats.org/officeDocument/2006/relationships/slide" Target="/ppt/slides/slide2.xml" Id="R10d57561bcbc46dc" /><Relationship Type="http://schemas.openxmlformats.org/officeDocument/2006/relationships/slide" Target="/ppt/slides/slide3.xml" Id="R79ad2785df3d48f9" /><Relationship Type="http://schemas.openxmlformats.org/officeDocument/2006/relationships/slide" Target="/ppt/slides/slide4.xml" Id="R4fc8e590a95a432c" /><Relationship Type="http://schemas.openxmlformats.org/officeDocument/2006/relationships/slide" Target="/ppt/slides/slide5.xml" Id="R44ca5201a3ed4504" /><Relationship Type="http://schemas.openxmlformats.org/officeDocument/2006/relationships/slide" Target="/ppt/slides/slide6.xml" Id="R0e7ed28e1d574161" /><Relationship Type="http://schemas.openxmlformats.org/officeDocument/2006/relationships/slide" Target="/ppt/slides/slide7.xml" Id="R5326b85c15d6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4a002c6e8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e2f0407224a3b" /><Relationship Type="http://schemas.openxmlformats.org/officeDocument/2006/relationships/theme" Target="/ppt/slideMasters/theme/theme1.xml" Id="R5bc9b49529c24e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e2f0407224a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df3f9bb6a4a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4ccf690034b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4a04f2193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a8ed41d0d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9ef582a83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ef057501e42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0b9d7489e49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21 078 823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21 695 900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MULTITEK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P3A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TCP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AGILE KONSULT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815 347 102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