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1e7d63d88a41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812493b0dd4d5c"/>
  </p:sldMasterIdLst>
  <p:sldIdLst>
    <p:sldId xmlns:r="http://schemas.openxmlformats.org/officeDocument/2006/relationships" id="256" r:id="R82dedb12a3894d1e"/>
    <p:sldId xmlns:r="http://schemas.openxmlformats.org/officeDocument/2006/relationships" id="257" r:id="R29888dfebfff42ae"/>
    <p:sldId xmlns:r="http://schemas.openxmlformats.org/officeDocument/2006/relationships" id="258" r:id="R4f86117820c54298"/>
    <p:sldId xmlns:r="http://schemas.openxmlformats.org/officeDocument/2006/relationships" id="259" r:id="R271c6b3f2e3f4ba3"/>
    <p:sldId xmlns:r="http://schemas.openxmlformats.org/officeDocument/2006/relationships" id="260" r:id="Raac570fe5eb74b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812493b0dd4d5c" /><Relationship Type="http://schemas.openxmlformats.org/officeDocument/2006/relationships/slide" Target="/ppt/slides/slide1.xml" Id="R82dedb12a3894d1e" /><Relationship Type="http://schemas.openxmlformats.org/officeDocument/2006/relationships/slide" Target="/ppt/slides/slide2.xml" Id="R29888dfebfff42ae" /><Relationship Type="http://schemas.openxmlformats.org/officeDocument/2006/relationships/slide" Target="/ppt/slides/slide3.xml" Id="R4f86117820c54298" /><Relationship Type="http://schemas.openxmlformats.org/officeDocument/2006/relationships/slide" Target="/ppt/slides/slide4.xml" Id="R271c6b3f2e3f4ba3" /><Relationship Type="http://schemas.openxmlformats.org/officeDocument/2006/relationships/slide" Target="/ppt/slides/slide5.xml" Id="Raac570fe5eb74b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9ab4fd6fea44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14a31990242b8" /><Relationship Type="http://schemas.openxmlformats.org/officeDocument/2006/relationships/theme" Target="/ppt/slideMasters/theme/theme1.xml" Id="Rd65b03e468f244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514a31990242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f980eb2ba48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ac8133c4d4f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f38a33f584e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7ccdb734644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8a70b57734d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KAFE ØST CATRINA WHITE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KAFE ØST CATRINA WHITE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post@kafeost.no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www.kafeøst.no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815 235 002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