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b08b887b7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3808eaf054d0d"/>
  </p:sldMasterIdLst>
  <p:sldIdLst>
    <p:sldId xmlns:r="http://schemas.openxmlformats.org/officeDocument/2006/relationships" id="256" r:id="R7461bb5126714c21"/>
    <p:sldId xmlns:r="http://schemas.openxmlformats.org/officeDocument/2006/relationships" id="257" r:id="Rd5125e32ea074e44"/>
    <p:sldId xmlns:r="http://schemas.openxmlformats.org/officeDocument/2006/relationships" id="258" r:id="R6cd894acee6849c2"/>
    <p:sldId xmlns:r="http://schemas.openxmlformats.org/officeDocument/2006/relationships" id="259" r:id="R0d8d6febbd2d4169"/>
    <p:sldId xmlns:r="http://schemas.openxmlformats.org/officeDocument/2006/relationships" id="260" r:id="R28daa9a221734bc8"/>
    <p:sldId xmlns:r="http://schemas.openxmlformats.org/officeDocument/2006/relationships" id="261" r:id="R4854149adc564bdc"/>
    <p:sldId xmlns:r="http://schemas.openxmlformats.org/officeDocument/2006/relationships" id="262" r:id="R74d9e3c3f3b343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3808eaf054d0d" /><Relationship Type="http://schemas.openxmlformats.org/officeDocument/2006/relationships/slide" Target="/ppt/slides/slide1.xml" Id="R7461bb5126714c21" /><Relationship Type="http://schemas.openxmlformats.org/officeDocument/2006/relationships/slide" Target="/ppt/slides/slide2.xml" Id="Rd5125e32ea074e44" /><Relationship Type="http://schemas.openxmlformats.org/officeDocument/2006/relationships/slide" Target="/ppt/slides/slide3.xml" Id="R6cd894acee6849c2" /><Relationship Type="http://schemas.openxmlformats.org/officeDocument/2006/relationships/slide" Target="/ppt/slides/slide4.xml" Id="R0d8d6febbd2d4169" /><Relationship Type="http://schemas.openxmlformats.org/officeDocument/2006/relationships/slide" Target="/ppt/slides/slide5.xml" Id="R28daa9a221734bc8" /><Relationship Type="http://schemas.openxmlformats.org/officeDocument/2006/relationships/slide" Target="/ppt/slides/slide6.xml" Id="R4854149adc564bdc" /><Relationship Type="http://schemas.openxmlformats.org/officeDocument/2006/relationships/slide" Target="/ppt/slides/slide7.xml" Id="R74d9e3c3f3b343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38e5a9bd5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191222594d8e" /><Relationship Type="http://schemas.openxmlformats.org/officeDocument/2006/relationships/theme" Target="/ppt/slideMasters/theme/theme1.xml" Id="Rb778212fea6c45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919122259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90dc74609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4dfcc3577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50a7425ca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9b311d73c4b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3d92b7b3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830e817a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bdcfdf4140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