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eecffb298444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cdaf412c754951"/>
  </p:sldMasterIdLst>
  <p:sldIdLst>
    <p:sldId xmlns:r="http://schemas.openxmlformats.org/officeDocument/2006/relationships" id="256" r:id="Rdf00fa88c9664a4d"/>
    <p:sldId xmlns:r="http://schemas.openxmlformats.org/officeDocument/2006/relationships" id="257" r:id="Ra32fde60d7114027"/>
    <p:sldId xmlns:r="http://schemas.openxmlformats.org/officeDocument/2006/relationships" id="258" r:id="R80a45481105d443b"/>
    <p:sldId xmlns:r="http://schemas.openxmlformats.org/officeDocument/2006/relationships" id="259" r:id="R52fe68eb621f4054"/>
    <p:sldId xmlns:r="http://schemas.openxmlformats.org/officeDocument/2006/relationships" id="260" r:id="R0fa404d3f60f446c"/>
    <p:sldId xmlns:r="http://schemas.openxmlformats.org/officeDocument/2006/relationships" id="261" r:id="R18bbacf8d09348b1"/>
    <p:sldId xmlns:r="http://schemas.openxmlformats.org/officeDocument/2006/relationships" id="262" r:id="R13e2834a0a37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daf412c754951" /><Relationship Type="http://schemas.openxmlformats.org/officeDocument/2006/relationships/slide" Target="/ppt/slides/slide1.xml" Id="Rdf00fa88c9664a4d" /><Relationship Type="http://schemas.openxmlformats.org/officeDocument/2006/relationships/slide" Target="/ppt/slides/slide2.xml" Id="Ra32fde60d7114027" /><Relationship Type="http://schemas.openxmlformats.org/officeDocument/2006/relationships/slide" Target="/ppt/slides/slide3.xml" Id="R80a45481105d443b" /><Relationship Type="http://schemas.openxmlformats.org/officeDocument/2006/relationships/slide" Target="/ppt/slides/slide4.xml" Id="R52fe68eb621f4054" /><Relationship Type="http://schemas.openxmlformats.org/officeDocument/2006/relationships/slide" Target="/ppt/slides/slide5.xml" Id="R0fa404d3f60f446c" /><Relationship Type="http://schemas.openxmlformats.org/officeDocument/2006/relationships/slide" Target="/ppt/slides/slide6.xml" Id="R18bbacf8d09348b1" /><Relationship Type="http://schemas.openxmlformats.org/officeDocument/2006/relationships/slide" Target="/ppt/slides/slide7.xml" Id="R13e2834a0a37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258104c8a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0a61fdf5f4e1f" /><Relationship Type="http://schemas.openxmlformats.org/officeDocument/2006/relationships/theme" Target="/ppt/slideMasters/theme/theme1.xml" Id="Rf49f7fde2ba2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0a61fdf5f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a26c56820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9c3b460e942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736e0c4f0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46dbfe39349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379f76af1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0e68b01ed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65d21841f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9 914 372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12 828 603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Jensen, Rødbergveien 78A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814 772 322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