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f9c892963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0288533354e66"/>
  </p:sldMasterIdLst>
  <p:sldIdLst>
    <p:sldId xmlns:r="http://schemas.openxmlformats.org/officeDocument/2006/relationships" id="256" r:id="Rc5dd77e0a4554668"/>
    <p:sldId xmlns:r="http://schemas.openxmlformats.org/officeDocument/2006/relationships" id="257" r:id="R3578765f31ef488a"/>
    <p:sldId xmlns:r="http://schemas.openxmlformats.org/officeDocument/2006/relationships" id="258" r:id="R98076c64777342e7"/>
    <p:sldId xmlns:r="http://schemas.openxmlformats.org/officeDocument/2006/relationships" id="259" r:id="R51799fbad6ca4134"/>
    <p:sldId xmlns:r="http://schemas.openxmlformats.org/officeDocument/2006/relationships" id="260" r:id="R8244d623869a4a25"/>
    <p:sldId xmlns:r="http://schemas.openxmlformats.org/officeDocument/2006/relationships" id="261" r:id="R5cf98e4e1080490a"/>
    <p:sldId xmlns:r="http://schemas.openxmlformats.org/officeDocument/2006/relationships" id="262" r:id="R85888863714b40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0288533354e66" /><Relationship Type="http://schemas.openxmlformats.org/officeDocument/2006/relationships/slide" Target="/ppt/slides/slide1.xml" Id="Rc5dd77e0a4554668" /><Relationship Type="http://schemas.openxmlformats.org/officeDocument/2006/relationships/slide" Target="/ppt/slides/slide2.xml" Id="R3578765f31ef488a" /><Relationship Type="http://schemas.openxmlformats.org/officeDocument/2006/relationships/slide" Target="/ppt/slides/slide3.xml" Id="R98076c64777342e7" /><Relationship Type="http://schemas.openxmlformats.org/officeDocument/2006/relationships/slide" Target="/ppt/slides/slide4.xml" Id="R51799fbad6ca4134" /><Relationship Type="http://schemas.openxmlformats.org/officeDocument/2006/relationships/slide" Target="/ppt/slides/slide5.xml" Id="R8244d623869a4a25" /><Relationship Type="http://schemas.openxmlformats.org/officeDocument/2006/relationships/slide" Target="/ppt/slides/slide6.xml" Id="R5cf98e4e1080490a" /><Relationship Type="http://schemas.openxmlformats.org/officeDocument/2006/relationships/slide" Target="/ppt/slides/slide7.xml" Id="R85888863714b40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3837e63fa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2e0dcb1a24748" /><Relationship Type="http://schemas.openxmlformats.org/officeDocument/2006/relationships/theme" Target="/ppt/slideMasters/theme/theme1.xml" Id="Rf8d99747a043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b2e0dcb1a247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ef2fd873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739647a8b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a6c4417c7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9897aa7b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a432dfdc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c5cfa45dc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e1369e21d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9910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7 518 263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814 514 382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