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148872030541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ffc429219b4558"/>
  </p:sldMasterIdLst>
  <p:sldIdLst>
    <p:sldId xmlns:r="http://schemas.openxmlformats.org/officeDocument/2006/relationships" id="256" r:id="R71979725e7af4705"/>
    <p:sldId xmlns:r="http://schemas.openxmlformats.org/officeDocument/2006/relationships" id="257" r:id="R067f3163ab3f4a9e"/>
    <p:sldId xmlns:r="http://schemas.openxmlformats.org/officeDocument/2006/relationships" id="258" r:id="Rebf436e82a6141a0"/>
    <p:sldId xmlns:r="http://schemas.openxmlformats.org/officeDocument/2006/relationships" id="259" r:id="R67520ef305034b7e"/>
    <p:sldId xmlns:r="http://schemas.openxmlformats.org/officeDocument/2006/relationships" id="260" r:id="R6af1311bd5454e05"/>
    <p:sldId xmlns:r="http://schemas.openxmlformats.org/officeDocument/2006/relationships" id="261" r:id="R75bfd174559347be"/>
    <p:sldId xmlns:r="http://schemas.openxmlformats.org/officeDocument/2006/relationships" id="262" r:id="Re41352ee80bc47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ffc429219b4558" /><Relationship Type="http://schemas.openxmlformats.org/officeDocument/2006/relationships/slide" Target="/ppt/slides/slide1.xml" Id="R71979725e7af4705" /><Relationship Type="http://schemas.openxmlformats.org/officeDocument/2006/relationships/slide" Target="/ppt/slides/slide2.xml" Id="R067f3163ab3f4a9e" /><Relationship Type="http://schemas.openxmlformats.org/officeDocument/2006/relationships/slide" Target="/ppt/slides/slide3.xml" Id="Rebf436e82a6141a0" /><Relationship Type="http://schemas.openxmlformats.org/officeDocument/2006/relationships/slide" Target="/ppt/slides/slide4.xml" Id="R67520ef305034b7e" /><Relationship Type="http://schemas.openxmlformats.org/officeDocument/2006/relationships/slide" Target="/ppt/slides/slide5.xml" Id="R6af1311bd5454e05" /><Relationship Type="http://schemas.openxmlformats.org/officeDocument/2006/relationships/slide" Target="/ppt/slides/slide6.xml" Id="R75bfd174559347be" /><Relationship Type="http://schemas.openxmlformats.org/officeDocument/2006/relationships/slide" Target="/ppt/slides/slide7.xml" Id="Re41352ee80bc47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78613b5474a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4b6f3010d4eb0" /><Relationship Type="http://schemas.openxmlformats.org/officeDocument/2006/relationships/theme" Target="/ppt/slideMasters/theme/theme1.xml" Id="R00b274adfe7a4f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84b6f3010d4e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d9464403046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f6acbb32f45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1ff65f6844a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3a03081e849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3b000910744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a4832fafe40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6fa04b02f4c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PARCHEM IV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16 588 512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−1 250 284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−4 978 142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27 532 636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46 278 883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CHEMVENTURE SHIPPING LTD.  –  30,4 %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ERRYCO HOLDING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RYGH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 EICHAKER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OCTILLION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WESTFIELD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