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2ab176a9844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9cd3f1f1144bc"/>
  </p:sldMasterIdLst>
  <p:sldIdLst>
    <p:sldId xmlns:r="http://schemas.openxmlformats.org/officeDocument/2006/relationships" id="256" r:id="R71a02a90266b4a73"/>
    <p:sldId xmlns:r="http://schemas.openxmlformats.org/officeDocument/2006/relationships" id="257" r:id="R881b115ffbe94ba5"/>
    <p:sldId xmlns:r="http://schemas.openxmlformats.org/officeDocument/2006/relationships" id="258" r:id="R71a426e4eb144ceb"/>
    <p:sldId xmlns:r="http://schemas.openxmlformats.org/officeDocument/2006/relationships" id="259" r:id="Rd190bf3181d84a7f"/>
    <p:sldId xmlns:r="http://schemas.openxmlformats.org/officeDocument/2006/relationships" id="260" r:id="R07b6f3c17dd64643"/>
    <p:sldId xmlns:r="http://schemas.openxmlformats.org/officeDocument/2006/relationships" id="261" r:id="Rc6d397eafc464a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9cd3f1f1144bc" /><Relationship Type="http://schemas.openxmlformats.org/officeDocument/2006/relationships/slide" Target="/ppt/slides/slide1.xml" Id="R71a02a90266b4a73" /><Relationship Type="http://schemas.openxmlformats.org/officeDocument/2006/relationships/slide" Target="/ppt/slides/slide2.xml" Id="R881b115ffbe94ba5" /><Relationship Type="http://schemas.openxmlformats.org/officeDocument/2006/relationships/slide" Target="/ppt/slides/slide3.xml" Id="R71a426e4eb144ceb" /><Relationship Type="http://schemas.openxmlformats.org/officeDocument/2006/relationships/slide" Target="/ppt/slides/slide4.xml" Id="Rd190bf3181d84a7f" /><Relationship Type="http://schemas.openxmlformats.org/officeDocument/2006/relationships/slide" Target="/ppt/slides/slide5.xml" Id="R07b6f3c17dd64643" /><Relationship Type="http://schemas.openxmlformats.org/officeDocument/2006/relationships/slide" Target="/ppt/slides/slide6.xml" Id="Rc6d397eafc464a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0fb98e8f7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5097a78404fd6" /><Relationship Type="http://schemas.openxmlformats.org/officeDocument/2006/relationships/theme" Target="/ppt/slideMasters/theme/theme1.xml" Id="R86524bfd104640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75097a78404f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891e7f519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e7d55025449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b89ab51ac48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04d78381c4a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3b8a7840642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e064c691445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